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embeddedFontLs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Gill Sans" panose="020B0604020202020204" charset="0"/>
      <p:regular r:id="rId15"/>
      <p:bold r:id="rId1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251">
          <p15:clr>
            <a:srgbClr val="A4A3A4"/>
          </p15:clr>
        </p15:guide>
        <p15:guide id="2" orient="horz" pos="3159">
          <p15:clr>
            <a:srgbClr val="A4A3A4"/>
          </p15:clr>
        </p15:guide>
        <p15:guide id="3" orient="horz" pos="981">
          <p15:clr>
            <a:srgbClr val="A4A3A4"/>
          </p15:clr>
        </p15:guide>
        <p15:guide id="4" pos="3840">
          <p15:clr>
            <a:srgbClr val="A4A3A4"/>
          </p15:clr>
        </p15:guide>
        <p15:guide id="5" pos="575">
          <p15:clr>
            <a:srgbClr val="A4A3A4"/>
          </p15:clr>
        </p15:guide>
        <p15:guide id="6" pos="7105">
          <p15:clr>
            <a:srgbClr val="A4A3A4"/>
          </p15:clr>
        </p15:guide>
        <p15:guide id="7" pos="7408">
          <p15:clr>
            <a:srgbClr val="A4A3A4"/>
          </p15:clr>
        </p15:guide>
        <p15:guide id="8" pos="303">
          <p15:clr>
            <a:srgbClr val="A4A3A4"/>
          </p15:clr>
        </p15:guide>
        <p15:guide id="9" pos="1965">
          <p15:clr>
            <a:srgbClr val="A4A3A4"/>
          </p15:clr>
        </p15:guide>
        <p15:guide id="10" pos="5715">
          <p15:clr>
            <a:srgbClr val="A4A3A4"/>
          </p15:clr>
        </p15:guide>
        <p15:guide id="11" pos="4384">
          <p15:clr>
            <a:srgbClr val="A4A3A4"/>
          </p15:clr>
        </p15:guide>
        <p15:guide id="12" orient="horz" pos="3295">
          <p15:clr>
            <a:srgbClr val="A4A3A4"/>
          </p15:clr>
        </p15:guide>
        <p15:guide id="1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7" roundtripDataSignature="AMtx7mg8FoYtDjX9bPXJadeEXhpQU2Gxf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FE9782E-8586-4198-9A90-024704CF4138}">
  <a:tblStyle styleId="{4FE9782E-8586-4198-9A90-024704CF413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8" d="100"/>
          <a:sy n="148" d="100"/>
        </p:scale>
        <p:origin x="108" y="108"/>
      </p:cViewPr>
      <p:guideLst>
        <p:guide orient="horz" pos="2251"/>
        <p:guide orient="horz" pos="3159"/>
        <p:guide orient="horz" pos="981"/>
        <p:guide pos="3840"/>
        <p:guide pos="575"/>
        <p:guide pos="7105"/>
        <p:guide pos="7408"/>
        <p:guide pos="303"/>
        <p:guide pos="1965"/>
        <p:guide pos="5715"/>
        <p:guide pos="4384"/>
        <p:guide orient="horz" pos="3295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customschemas.google.com/relationships/presentationmetadata" Target="meta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notesMaster" Target="notesMasters/notesMaster1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99522699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2" name="Google Shape;202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761406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1" name="Google Shape;211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2" name="Google Shape;212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144338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1" name="Google Shape;23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2" name="Google Shape;232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768998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7" name="Google Shape;257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58" name="Google Shape;258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077944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6" name="Google Shape;306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7" name="Google Shape;307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023931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8" name="Google Shape;328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29" name="Google Shape;329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117086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bd3a897547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0" name="Google Shape;350;gbd3a897547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51" name="Google Shape;351;gbd3a897547_0_3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303451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2" name="Google Shape;392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93" name="Google Shape;393;p2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461346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2">
  <p:cSld name="Title Slide 2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9"/>
          <p:cNvSpPr/>
          <p:nvPr/>
        </p:nvSpPr>
        <p:spPr>
          <a:xfrm>
            <a:off x="3867079" y="785076"/>
            <a:ext cx="4801950" cy="5958872"/>
          </a:xfrm>
          <a:custGeom>
            <a:avLst/>
            <a:gdLst/>
            <a:ahLst/>
            <a:cxnLst/>
            <a:rect l="l" t="t" r="r" b="b"/>
            <a:pathLst>
              <a:path w="20693" h="20744" extrusionOk="0">
                <a:moveTo>
                  <a:pt x="50" y="8912"/>
                </a:moveTo>
                <a:cubicBezTo>
                  <a:pt x="599" y="13351"/>
                  <a:pt x="9033" y="21184"/>
                  <a:pt x="14691" y="20725"/>
                </a:cubicBezTo>
                <a:cubicBezTo>
                  <a:pt x="20349" y="20265"/>
                  <a:pt x="21091" y="11684"/>
                  <a:pt x="20542" y="7246"/>
                </a:cubicBezTo>
                <a:cubicBezTo>
                  <a:pt x="19992" y="2808"/>
                  <a:pt x="14951" y="-416"/>
                  <a:pt x="9293" y="43"/>
                </a:cubicBezTo>
                <a:cubicBezTo>
                  <a:pt x="3636" y="503"/>
                  <a:pt x="-509" y="4474"/>
                  <a:pt x="50" y="8912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alibri"/>
              <a:buNone/>
            </a:pPr>
            <a:endParaRPr sz="3000" b="0" i="0" u="none" strike="noStrike" cap="non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7" name="Google Shape;17;p29"/>
          <p:cNvSpPr/>
          <p:nvPr/>
        </p:nvSpPr>
        <p:spPr>
          <a:xfrm>
            <a:off x="2927648" y="1746876"/>
            <a:ext cx="7103771" cy="4829623"/>
          </a:xfrm>
          <a:custGeom>
            <a:avLst/>
            <a:gdLst/>
            <a:ahLst/>
            <a:cxnLst/>
            <a:rect l="l" t="t" r="r" b="b"/>
            <a:pathLst>
              <a:path w="19589" h="18693" extrusionOk="0">
                <a:moveTo>
                  <a:pt x="245" y="15021"/>
                </a:moveTo>
                <a:cubicBezTo>
                  <a:pt x="1306" y="18233"/>
                  <a:pt x="6123" y="19289"/>
                  <a:pt x="10101" y="18380"/>
                </a:cubicBezTo>
                <a:cubicBezTo>
                  <a:pt x="14080" y="17471"/>
                  <a:pt x="20377" y="13324"/>
                  <a:pt x="19507" y="5836"/>
                </a:cubicBezTo>
                <a:cubicBezTo>
                  <a:pt x="19168" y="2918"/>
                  <a:pt x="16966" y="-2311"/>
                  <a:pt x="8751" y="1135"/>
                </a:cubicBezTo>
                <a:cubicBezTo>
                  <a:pt x="4192" y="3048"/>
                  <a:pt x="-1223" y="10588"/>
                  <a:pt x="245" y="15021"/>
                </a:cubicBezTo>
                <a:close/>
              </a:path>
            </a:pathLst>
          </a:custGeom>
          <a:solidFill>
            <a:srgbClr val="8DB1C4">
              <a:alpha val="80000"/>
            </a:srgbClr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alibri"/>
              <a:buNone/>
            </a:pPr>
            <a:endParaRPr sz="3000" b="0" i="0" u="none" strike="noStrike" cap="non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8" name="Google Shape;18;p29"/>
          <p:cNvSpPr/>
          <p:nvPr/>
        </p:nvSpPr>
        <p:spPr>
          <a:xfrm>
            <a:off x="2368461" y="1388997"/>
            <a:ext cx="6998772" cy="4812289"/>
          </a:xfrm>
          <a:custGeom>
            <a:avLst/>
            <a:gdLst/>
            <a:ahLst/>
            <a:cxnLst/>
            <a:rect l="l" t="t" r="r" b="b"/>
            <a:pathLst>
              <a:path w="21600" h="19116" extrusionOk="0">
                <a:moveTo>
                  <a:pt x="0" y="7130"/>
                </a:moveTo>
                <a:cubicBezTo>
                  <a:pt x="0" y="12861"/>
                  <a:pt x="8015" y="19116"/>
                  <a:pt x="12433" y="19116"/>
                </a:cubicBezTo>
                <a:cubicBezTo>
                  <a:pt x="16851" y="19116"/>
                  <a:pt x="21600" y="12861"/>
                  <a:pt x="21600" y="7130"/>
                </a:cubicBezTo>
                <a:cubicBezTo>
                  <a:pt x="21600" y="1399"/>
                  <a:pt x="19736" y="-2484"/>
                  <a:pt x="13206" y="1861"/>
                </a:cubicBezTo>
                <a:cubicBezTo>
                  <a:pt x="9285" y="4482"/>
                  <a:pt x="0" y="1399"/>
                  <a:pt x="0" y="7130"/>
                </a:cubicBezTo>
                <a:close/>
              </a:path>
            </a:pathLst>
          </a:custGeom>
          <a:solidFill>
            <a:schemeClr val="accent3">
              <a:alpha val="80000"/>
            </a:schemeClr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alibri"/>
              <a:buNone/>
            </a:pPr>
            <a:endParaRPr sz="3000" b="0" i="0" u="none" strike="noStrike" cap="non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9" name="Google Shape;19;p29"/>
          <p:cNvSpPr/>
          <p:nvPr/>
        </p:nvSpPr>
        <p:spPr>
          <a:xfrm>
            <a:off x="6730112" y="114053"/>
            <a:ext cx="1313884" cy="1186203"/>
          </a:xfrm>
          <a:custGeom>
            <a:avLst/>
            <a:gdLst/>
            <a:ahLst/>
            <a:cxnLst/>
            <a:rect l="l" t="t" r="r" b="b"/>
            <a:pathLst>
              <a:path w="18415" h="19060" extrusionOk="0">
                <a:moveTo>
                  <a:pt x="1251" y="17706"/>
                </a:moveTo>
                <a:cubicBezTo>
                  <a:pt x="3633" y="20258"/>
                  <a:pt x="13007" y="19180"/>
                  <a:pt x="16737" y="14651"/>
                </a:cubicBezTo>
                <a:cubicBezTo>
                  <a:pt x="20468" y="10087"/>
                  <a:pt x="17145" y="3797"/>
                  <a:pt x="14794" y="1210"/>
                </a:cubicBezTo>
                <a:cubicBezTo>
                  <a:pt x="12411" y="-1342"/>
                  <a:pt x="7458" y="275"/>
                  <a:pt x="3727" y="4804"/>
                </a:cubicBezTo>
                <a:cubicBezTo>
                  <a:pt x="-3" y="9368"/>
                  <a:pt x="-1132" y="15155"/>
                  <a:pt x="1251" y="17706"/>
                </a:cubicBezTo>
                <a:close/>
              </a:path>
            </a:pathLst>
          </a:custGeom>
          <a:solidFill>
            <a:schemeClr val="accent1">
              <a:alpha val="80000"/>
            </a:schemeClr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alibri"/>
              <a:buNone/>
            </a:pPr>
            <a:endParaRPr sz="3000" b="0" i="0" u="none" strike="noStrike" cap="non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0" name="Google Shape;20;p29"/>
          <p:cNvSpPr/>
          <p:nvPr/>
        </p:nvSpPr>
        <p:spPr>
          <a:xfrm>
            <a:off x="1921112" y="4207292"/>
            <a:ext cx="875650" cy="892153"/>
          </a:xfrm>
          <a:custGeom>
            <a:avLst/>
            <a:gdLst/>
            <a:ahLst/>
            <a:cxnLst/>
            <a:rect l="l" t="t" r="r" b="b"/>
            <a:pathLst>
              <a:path w="19088" h="18770" extrusionOk="0">
                <a:moveTo>
                  <a:pt x="18567" y="15982"/>
                </a:moveTo>
                <a:cubicBezTo>
                  <a:pt x="20371" y="12782"/>
                  <a:pt x="17299" y="3276"/>
                  <a:pt x="12326" y="688"/>
                </a:cubicBezTo>
                <a:cubicBezTo>
                  <a:pt x="7352" y="-1900"/>
                  <a:pt x="2379" y="3418"/>
                  <a:pt x="575" y="6665"/>
                </a:cubicBezTo>
                <a:cubicBezTo>
                  <a:pt x="-1229" y="9865"/>
                  <a:pt x="1355" y="14571"/>
                  <a:pt x="6329" y="17159"/>
                </a:cubicBezTo>
                <a:cubicBezTo>
                  <a:pt x="11253" y="19700"/>
                  <a:pt x="16763" y="19182"/>
                  <a:pt x="18567" y="1598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alibri"/>
              <a:buNone/>
            </a:pPr>
            <a:endParaRPr sz="3000" b="0" i="0" u="none" strike="noStrike" cap="non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1" name="Google Shape;21;p29"/>
          <p:cNvSpPr/>
          <p:nvPr/>
        </p:nvSpPr>
        <p:spPr>
          <a:xfrm>
            <a:off x="8765547" y="1031118"/>
            <a:ext cx="604493" cy="575736"/>
          </a:xfrm>
          <a:custGeom>
            <a:avLst/>
            <a:gdLst/>
            <a:ahLst/>
            <a:cxnLst/>
            <a:rect l="l" t="t" r="r" b="b"/>
            <a:pathLst>
              <a:path w="19202" h="18783" extrusionOk="0">
                <a:moveTo>
                  <a:pt x="402" y="2508"/>
                </a:moveTo>
                <a:cubicBezTo>
                  <a:pt x="-1232" y="5646"/>
                  <a:pt x="2321" y="15132"/>
                  <a:pt x="7365" y="17978"/>
                </a:cubicBezTo>
                <a:cubicBezTo>
                  <a:pt x="12410" y="20751"/>
                  <a:pt x="17100" y="15716"/>
                  <a:pt x="18734" y="12651"/>
                </a:cubicBezTo>
                <a:cubicBezTo>
                  <a:pt x="20368" y="9513"/>
                  <a:pt x="17597" y="4770"/>
                  <a:pt x="12481" y="1997"/>
                </a:cubicBezTo>
                <a:cubicBezTo>
                  <a:pt x="7436" y="-849"/>
                  <a:pt x="2036" y="-630"/>
                  <a:pt x="402" y="250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alibri"/>
              <a:buNone/>
            </a:pPr>
            <a:endParaRPr sz="3000" b="0" i="0" u="none" strike="noStrike" cap="non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2" name="Google Shape;22;p29"/>
          <p:cNvSpPr txBox="1">
            <a:spLocks noGrp="1"/>
          </p:cNvSpPr>
          <p:nvPr>
            <p:ph type="ctrTitle"/>
          </p:nvPr>
        </p:nvSpPr>
        <p:spPr>
          <a:xfrm>
            <a:off x="3161928" y="2072667"/>
            <a:ext cx="5868144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Calibri"/>
              <a:buNone/>
              <a:defRPr sz="60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29"/>
          <p:cNvSpPr txBox="1">
            <a:spLocks noGrp="1"/>
          </p:cNvSpPr>
          <p:nvPr>
            <p:ph type="subTitle" idx="1"/>
          </p:nvPr>
        </p:nvSpPr>
        <p:spPr>
          <a:xfrm>
            <a:off x="3161928" y="4552342"/>
            <a:ext cx="5868144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2400">
                <a:solidFill>
                  <a:schemeClr val="accent5"/>
                </a:solidFill>
              </a:defRPr>
            </a:lvl1pPr>
            <a:lvl2pPr lvl="1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4" name="Google Shape;24;p2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29"/>
          <p:cNvSpPr txBox="1">
            <a:spLocks noGrp="1"/>
          </p:cNvSpPr>
          <p:nvPr>
            <p:ph type="ftr" idx="11"/>
          </p:nvPr>
        </p:nvSpPr>
        <p:spPr>
          <a:xfrm>
            <a:off x="8328248" y="6356350"/>
            <a:ext cx="302555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 w Photo">
  <p:cSld name="Section Header 2 w Photo">
    <p:bg>
      <p:bgPr>
        <a:solidFill>
          <a:schemeClr val="accent1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38"/>
          <p:cNvSpPr txBox="1">
            <a:spLocks noGrp="1"/>
          </p:cNvSpPr>
          <p:nvPr>
            <p:ph type="title"/>
          </p:nvPr>
        </p:nvSpPr>
        <p:spPr>
          <a:xfrm>
            <a:off x="831850" y="43754"/>
            <a:ext cx="10515600" cy="119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Font typeface="Calibri"/>
              <a:buNone/>
              <a:defRPr sz="6000">
                <a:solidFill>
                  <a:schemeClr val="accent4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38"/>
          <p:cNvSpPr txBox="1">
            <a:spLocks noGrp="1"/>
          </p:cNvSpPr>
          <p:nvPr>
            <p:ph type="body" idx="1"/>
          </p:nvPr>
        </p:nvSpPr>
        <p:spPr>
          <a:xfrm>
            <a:off x="831850" y="1268429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8D8D8"/>
              </a:buClr>
              <a:buSzPts val="2400"/>
              <a:buNone/>
              <a:defRPr sz="2400">
                <a:solidFill>
                  <a:srgbClr val="D8D8D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12" name="Google Shape;112;p3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3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3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38C9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38C97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38C97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38C97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38C97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38C97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38C97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38C97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38C97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sp>
        <p:nvSpPr>
          <p:cNvPr id="115" name="Google Shape;115;p38"/>
          <p:cNvSpPr/>
          <p:nvPr/>
        </p:nvSpPr>
        <p:spPr>
          <a:xfrm>
            <a:off x="4874400" y="980564"/>
            <a:ext cx="5337219" cy="5877435"/>
          </a:xfrm>
          <a:custGeom>
            <a:avLst/>
            <a:gdLst/>
            <a:ahLst/>
            <a:cxnLst/>
            <a:rect l="l" t="t" r="r" b="b"/>
            <a:pathLst>
              <a:path w="5337219" h="5877435" extrusionOk="0">
                <a:moveTo>
                  <a:pt x="2668564" y="4"/>
                </a:moveTo>
                <a:cubicBezTo>
                  <a:pt x="4014395" y="-2472"/>
                  <a:pt x="5165470" y="985268"/>
                  <a:pt x="5298463" y="2313679"/>
                </a:cubicBezTo>
                <a:cubicBezTo>
                  <a:pt x="5395814" y="3287847"/>
                  <a:pt x="5335779" y="4887236"/>
                  <a:pt x="4814532" y="5839447"/>
                </a:cubicBezTo>
                <a:lnTo>
                  <a:pt x="4792182" y="5877435"/>
                </a:lnTo>
                <a:lnTo>
                  <a:pt x="2010121" y="5877435"/>
                </a:lnTo>
                <a:lnTo>
                  <a:pt x="1990508" y="5861996"/>
                </a:lnTo>
                <a:cubicBezTo>
                  <a:pt x="984465" y="5040513"/>
                  <a:pt x="101529" y="3731409"/>
                  <a:pt x="13028" y="2845602"/>
                </a:cubicBezTo>
                <a:cubicBezTo>
                  <a:pt x="-131154" y="1428631"/>
                  <a:pt x="937953" y="160764"/>
                  <a:pt x="2397045" y="13894"/>
                </a:cubicBezTo>
                <a:cubicBezTo>
                  <a:pt x="2488255" y="4735"/>
                  <a:pt x="2578842" y="169"/>
                  <a:pt x="2668564" y="4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alibri"/>
              <a:buNone/>
            </a:pPr>
            <a:endParaRPr sz="3000" b="0" i="0" u="none" strike="noStrike" cap="non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16" name="Google Shape;116;p38"/>
          <p:cNvSpPr/>
          <p:nvPr/>
        </p:nvSpPr>
        <p:spPr>
          <a:xfrm>
            <a:off x="3830303" y="2049794"/>
            <a:ext cx="7895563" cy="4808204"/>
          </a:xfrm>
          <a:custGeom>
            <a:avLst/>
            <a:gdLst/>
            <a:ahLst/>
            <a:cxnLst/>
            <a:rect l="l" t="t" r="r" b="b"/>
            <a:pathLst>
              <a:path w="7895563" h="4808204" extrusionOk="0">
                <a:moveTo>
                  <a:pt x="5369884" y="1078"/>
                </a:moveTo>
                <a:cubicBezTo>
                  <a:pt x="7190903" y="-38494"/>
                  <a:pt x="7755976" y="1021217"/>
                  <a:pt x="7862727" y="1675871"/>
                </a:cubicBezTo>
                <a:cubicBezTo>
                  <a:pt x="8103812" y="3154214"/>
                  <a:pt x="6979491" y="4179076"/>
                  <a:pt x="5732088" y="4760070"/>
                </a:cubicBezTo>
                <a:lnTo>
                  <a:pt x="5620342" y="4808204"/>
                </a:lnTo>
                <a:lnTo>
                  <a:pt x="549240" y="4808204"/>
                </a:lnTo>
                <a:lnTo>
                  <a:pt x="486839" y="4767416"/>
                </a:lnTo>
                <a:cubicBezTo>
                  <a:pt x="312414" y="4637640"/>
                  <a:pt x="179004" y="4486459"/>
                  <a:pt x="98819" y="4313512"/>
                </a:cubicBezTo>
                <a:cubicBezTo>
                  <a:pt x="-492886" y="3040495"/>
                  <a:pt x="1689731" y="875246"/>
                  <a:pt x="3527321" y="325893"/>
                </a:cubicBezTo>
                <a:cubicBezTo>
                  <a:pt x="4251648" y="109422"/>
                  <a:pt x="4859999" y="12158"/>
                  <a:pt x="5369884" y="1078"/>
                </a:cubicBezTo>
                <a:close/>
              </a:path>
            </a:pathLst>
          </a:custGeom>
          <a:solidFill>
            <a:srgbClr val="8DB1C4">
              <a:alpha val="80000"/>
            </a:srgbClr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alibri"/>
              <a:buNone/>
            </a:pPr>
            <a:endParaRPr sz="3000" b="0" i="0" u="none" strike="noStrike" cap="non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17" name="Google Shape;117;p38"/>
          <p:cNvSpPr/>
          <p:nvPr/>
        </p:nvSpPr>
        <p:spPr>
          <a:xfrm>
            <a:off x="2711624" y="4784458"/>
            <a:ext cx="973269" cy="991612"/>
          </a:xfrm>
          <a:custGeom>
            <a:avLst/>
            <a:gdLst/>
            <a:ahLst/>
            <a:cxnLst/>
            <a:rect l="l" t="t" r="r" b="b"/>
            <a:pathLst>
              <a:path w="19088" h="18770" extrusionOk="0">
                <a:moveTo>
                  <a:pt x="18567" y="15982"/>
                </a:moveTo>
                <a:cubicBezTo>
                  <a:pt x="20371" y="12782"/>
                  <a:pt x="17299" y="3276"/>
                  <a:pt x="12326" y="688"/>
                </a:cubicBezTo>
                <a:cubicBezTo>
                  <a:pt x="7352" y="-1900"/>
                  <a:pt x="2379" y="3418"/>
                  <a:pt x="575" y="6665"/>
                </a:cubicBezTo>
                <a:cubicBezTo>
                  <a:pt x="-1229" y="9865"/>
                  <a:pt x="1355" y="14571"/>
                  <a:pt x="6329" y="17159"/>
                </a:cubicBezTo>
                <a:cubicBezTo>
                  <a:pt x="11253" y="19700"/>
                  <a:pt x="16763" y="19182"/>
                  <a:pt x="18567" y="15982"/>
                </a:cubicBezTo>
                <a:close/>
              </a:path>
            </a:pathLst>
          </a:custGeom>
          <a:solidFill>
            <a:schemeClr val="lt2">
              <a:alpha val="14117"/>
            </a:schemeClr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alibri"/>
              <a:buNone/>
            </a:pPr>
            <a:endParaRPr sz="3000" b="0" i="0" u="none" strike="noStrike" cap="non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18" name="Google Shape;118;p38"/>
          <p:cNvSpPr/>
          <p:nvPr/>
        </p:nvSpPr>
        <p:spPr>
          <a:xfrm>
            <a:off x="10319088" y="1254199"/>
            <a:ext cx="671883" cy="639920"/>
          </a:xfrm>
          <a:custGeom>
            <a:avLst/>
            <a:gdLst/>
            <a:ahLst/>
            <a:cxnLst/>
            <a:rect l="l" t="t" r="r" b="b"/>
            <a:pathLst>
              <a:path w="19202" h="18783" extrusionOk="0">
                <a:moveTo>
                  <a:pt x="402" y="2508"/>
                </a:moveTo>
                <a:cubicBezTo>
                  <a:pt x="-1232" y="5646"/>
                  <a:pt x="2321" y="15132"/>
                  <a:pt x="7365" y="17978"/>
                </a:cubicBezTo>
                <a:cubicBezTo>
                  <a:pt x="12410" y="20751"/>
                  <a:pt x="17100" y="15716"/>
                  <a:pt x="18734" y="12651"/>
                </a:cubicBezTo>
                <a:cubicBezTo>
                  <a:pt x="20368" y="9513"/>
                  <a:pt x="17597" y="4770"/>
                  <a:pt x="12481" y="1997"/>
                </a:cubicBezTo>
                <a:cubicBezTo>
                  <a:pt x="7436" y="-849"/>
                  <a:pt x="2036" y="-630"/>
                  <a:pt x="402" y="250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alibri"/>
              <a:buNone/>
            </a:pPr>
            <a:endParaRPr sz="3000" b="0" i="0" u="none" strike="noStrike" cap="non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19" name="Google Shape;119;p38"/>
          <p:cNvSpPr>
            <a:spLocks noGrp="1"/>
          </p:cNvSpPr>
          <p:nvPr>
            <p:ph type="pic" idx="2"/>
          </p:nvPr>
        </p:nvSpPr>
        <p:spPr>
          <a:xfrm>
            <a:off x="3208844" y="1651909"/>
            <a:ext cx="7779006" cy="520608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1645900" rIns="91425" bIns="45700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solidFill>
          <a:schemeClr val="accent1"/>
        </a:solid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4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22" name="Google Shape;122;p40"/>
          <p:cNvGrpSpPr/>
          <p:nvPr/>
        </p:nvGrpSpPr>
        <p:grpSpPr>
          <a:xfrm>
            <a:off x="41945" y="620688"/>
            <a:ext cx="12102726" cy="6237315"/>
            <a:chOff x="695401" y="1241443"/>
            <a:chExt cx="10898227" cy="5616559"/>
          </a:xfrm>
        </p:grpSpPr>
        <p:sp>
          <p:nvSpPr>
            <p:cNvPr id="123" name="Google Shape;123;p40"/>
            <p:cNvSpPr/>
            <p:nvPr/>
          </p:nvSpPr>
          <p:spPr>
            <a:xfrm>
              <a:off x="1490608" y="1750568"/>
              <a:ext cx="10103020" cy="5107432"/>
            </a:xfrm>
            <a:custGeom>
              <a:avLst/>
              <a:gdLst/>
              <a:ahLst/>
              <a:cxnLst/>
              <a:rect l="l" t="t" r="r" b="b"/>
              <a:pathLst>
                <a:path w="10103020" h="5107432" extrusionOk="0">
                  <a:moveTo>
                    <a:pt x="6871207" y="1379"/>
                  </a:moveTo>
                  <a:cubicBezTo>
                    <a:pt x="9201349" y="-49256"/>
                    <a:pt x="9924407" y="1306731"/>
                    <a:pt x="10061003" y="2144415"/>
                  </a:cubicBezTo>
                  <a:cubicBezTo>
                    <a:pt x="10257314" y="3348198"/>
                    <a:pt x="9746101" y="4316998"/>
                    <a:pt x="8937022" y="5053985"/>
                  </a:cubicBezTo>
                  <a:lnTo>
                    <a:pt x="8872567" y="5107432"/>
                  </a:lnTo>
                  <a:lnTo>
                    <a:pt x="13161" y="5107432"/>
                  </a:lnTo>
                  <a:lnTo>
                    <a:pt x="3817" y="5033897"/>
                  </a:lnTo>
                  <a:cubicBezTo>
                    <a:pt x="-110911" y="3389245"/>
                    <a:pt x="2382588" y="1054048"/>
                    <a:pt x="4513496" y="417007"/>
                  </a:cubicBezTo>
                  <a:cubicBezTo>
                    <a:pt x="5440331" y="140015"/>
                    <a:pt x="6218767" y="15557"/>
                    <a:pt x="6871207" y="1379"/>
                  </a:cubicBezTo>
                  <a:close/>
                </a:path>
              </a:pathLst>
            </a:custGeom>
            <a:solidFill>
              <a:srgbClr val="8DB1C4">
                <a:alpha val="80000"/>
              </a:srgbClr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Calibri"/>
                <a:buNone/>
              </a:pPr>
              <a:endParaRPr sz="30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24" name="Google Shape;124;p40"/>
            <p:cNvSpPr/>
            <p:nvPr/>
          </p:nvSpPr>
          <p:spPr>
            <a:xfrm>
              <a:off x="695401" y="1241443"/>
              <a:ext cx="9953877" cy="5616559"/>
            </a:xfrm>
            <a:custGeom>
              <a:avLst/>
              <a:gdLst/>
              <a:ahLst/>
              <a:cxnLst/>
              <a:rect l="l" t="t" r="r" b="b"/>
              <a:pathLst>
                <a:path w="9953877" h="5616559" extrusionOk="0">
                  <a:moveTo>
                    <a:pt x="8316277" y="1305"/>
                  </a:moveTo>
                  <a:cubicBezTo>
                    <a:pt x="9547873" y="44247"/>
                    <a:pt x="9953877" y="1142193"/>
                    <a:pt x="9953877" y="2552872"/>
                  </a:cubicBezTo>
                  <a:cubicBezTo>
                    <a:pt x="9953877" y="3578820"/>
                    <a:pt x="9406759" y="4651671"/>
                    <a:pt x="8605150" y="5468034"/>
                  </a:cubicBezTo>
                  <a:lnTo>
                    <a:pt x="8447294" y="5616559"/>
                  </a:lnTo>
                  <a:lnTo>
                    <a:pt x="2330142" y="5616559"/>
                  </a:lnTo>
                  <a:lnTo>
                    <a:pt x="2101259" y="5468034"/>
                  </a:lnTo>
                  <a:cubicBezTo>
                    <a:pt x="923384" y="4651671"/>
                    <a:pt x="0" y="3578820"/>
                    <a:pt x="0" y="2552872"/>
                  </a:cubicBezTo>
                  <a:cubicBezTo>
                    <a:pt x="0" y="500976"/>
                    <a:pt x="4278785" y="1604796"/>
                    <a:pt x="6085691" y="666388"/>
                  </a:cubicBezTo>
                  <a:cubicBezTo>
                    <a:pt x="7026067" y="180244"/>
                    <a:pt x="7756460" y="-18214"/>
                    <a:pt x="8316277" y="130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5" name="Google Shape;125;p40"/>
          <p:cNvSpPr txBox="1">
            <a:spLocks noGrp="1"/>
          </p:cNvSpPr>
          <p:nvPr>
            <p:ph type="body" idx="1"/>
          </p:nvPr>
        </p:nvSpPr>
        <p:spPr>
          <a:xfrm>
            <a:off x="983431" y="1988719"/>
            <a:ext cx="9505181" cy="36994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/>
            </a:lvl1pPr>
            <a:lvl2pPr marL="914400" lvl="1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6" name="Google Shape;126;p40"/>
          <p:cNvSpPr txBox="1">
            <a:spLocks noGrp="1"/>
          </p:cNvSpPr>
          <p:nvPr>
            <p:ph type="body" idx="2"/>
          </p:nvPr>
        </p:nvSpPr>
        <p:spPr>
          <a:xfrm>
            <a:off x="4035675" y="5880905"/>
            <a:ext cx="3400692" cy="6478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27" name="Google Shape;127;p40"/>
          <p:cNvSpPr/>
          <p:nvPr/>
        </p:nvSpPr>
        <p:spPr>
          <a:xfrm>
            <a:off x="303229" y="1621497"/>
            <a:ext cx="1049353" cy="1069130"/>
          </a:xfrm>
          <a:custGeom>
            <a:avLst/>
            <a:gdLst/>
            <a:ahLst/>
            <a:cxnLst/>
            <a:rect l="l" t="t" r="r" b="b"/>
            <a:pathLst>
              <a:path w="19088" h="18770" extrusionOk="0">
                <a:moveTo>
                  <a:pt x="18567" y="15982"/>
                </a:moveTo>
                <a:cubicBezTo>
                  <a:pt x="20371" y="12782"/>
                  <a:pt x="17299" y="3276"/>
                  <a:pt x="12326" y="688"/>
                </a:cubicBezTo>
                <a:cubicBezTo>
                  <a:pt x="7352" y="-1900"/>
                  <a:pt x="2379" y="3418"/>
                  <a:pt x="575" y="6665"/>
                </a:cubicBezTo>
                <a:cubicBezTo>
                  <a:pt x="-1229" y="9865"/>
                  <a:pt x="1355" y="14571"/>
                  <a:pt x="6329" y="17159"/>
                </a:cubicBezTo>
                <a:cubicBezTo>
                  <a:pt x="11253" y="19700"/>
                  <a:pt x="16763" y="19182"/>
                  <a:pt x="18567" y="15982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alibri"/>
              <a:buNone/>
            </a:pPr>
            <a:endParaRPr sz="3000" b="0" i="0" u="none" strike="noStrike" cap="non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28" name="Google Shape;128;p40"/>
          <p:cNvSpPr/>
          <p:nvPr/>
        </p:nvSpPr>
        <p:spPr>
          <a:xfrm rot="10800000">
            <a:off x="1487488" y="1643744"/>
            <a:ext cx="724406" cy="689945"/>
          </a:xfrm>
          <a:custGeom>
            <a:avLst/>
            <a:gdLst/>
            <a:ahLst/>
            <a:cxnLst/>
            <a:rect l="l" t="t" r="r" b="b"/>
            <a:pathLst>
              <a:path w="19202" h="18783" extrusionOk="0">
                <a:moveTo>
                  <a:pt x="402" y="2508"/>
                </a:moveTo>
                <a:cubicBezTo>
                  <a:pt x="-1232" y="5646"/>
                  <a:pt x="2321" y="15132"/>
                  <a:pt x="7365" y="17978"/>
                </a:cubicBezTo>
                <a:cubicBezTo>
                  <a:pt x="12410" y="20751"/>
                  <a:pt x="17100" y="15716"/>
                  <a:pt x="18734" y="12651"/>
                </a:cubicBezTo>
                <a:cubicBezTo>
                  <a:pt x="20368" y="9513"/>
                  <a:pt x="17597" y="4770"/>
                  <a:pt x="12481" y="1997"/>
                </a:cubicBezTo>
                <a:cubicBezTo>
                  <a:pt x="7436" y="-849"/>
                  <a:pt x="2036" y="-630"/>
                  <a:pt x="402" y="2508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alibri"/>
              <a:buNone/>
            </a:pPr>
            <a:endParaRPr sz="3000" b="0" i="0" u="none" strike="noStrike" cap="non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29" name="Google Shape;129;p4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4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Section Header">
  <p:cSld name="2_Section Header">
    <p:bg>
      <p:bgPr>
        <a:solidFill>
          <a:schemeClr val="accent1"/>
        </a:solidFill>
        <a:effectLst/>
      </p:bgPr>
    </p:bg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46"/>
          <p:cNvSpPr txBox="1">
            <a:spLocks noGrp="1"/>
          </p:cNvSpPr>
          <p:nvPr>
            <p:ph type="title"/>
          </p:nvPr>
        </p:nvSpPr>
        <p:spPr>
          <a:xfrm>
            <a:off x="831850" y="43754"/>
            <a:ext cx="10515600" cy="119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Font typeface="Calibri"/>
              <a:buNone/>
              <a:defRPr sz="6000">
                <a:solidFill>
                  <a:schemeClr val="accent4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46"/>
          <p:cNvSpPr txBox="1">
            <a:spLocks noGrp="1"/>
          </p:cNvSpPr>
          <p:nvPr>
            <p:ph type="body" idx="1"/>
          </p:nvPr>
        </p:nvSpPr>
        <p:spPr>
          <a:xfrm>
            <a:off x="831850" y="1268429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8D8D8"/>
              </a:buClr>
              <a:buSzPts val="2400"/>
              <a:buNone/>
              <a:defRPr sz="2400">
                <a:solidFill>
                  <a:srgbClr val="D8D8D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34" name="Google Shape;134;p4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4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4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38C9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38C97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38C97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38C97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38C97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38C97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38C97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38C97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38C97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sp>
        <p:nvSpPr>
          <p:cNvPr id="137" name="Google Shape;137;p46"/>
          <p:cNvSpPr/>
          <p:nvPr/>
        </p:nvSpPr>
        <p:spPr>
          <a:xfrm>
            <a:off x="4874400" y="980564"/>
            <a:ext cx="5337219" cy="5877435"/>
          </a:xfrm>
          <a:custGeom>
            <a:avLst/>
            <a:gdLst/>
            <a:ahLst/>
            <a:cxnLst/>
            <a:rect l="l" t="t" r="r" b="b"/>
            <a:pathLst>
              <a:path w="5337219" h="5877435" extrusionOk="0">
                <a:moveTo>
                  <a:pt x="2668564" y="4"/>
                </a:moveTo>
                <a:cubicBezTo>
                  <a:pt x="4014395" y="-2472"/>
                  <a:pt x="5165470" y="985268"/>
                  <a:pt x="5298463" y="2313679"/>
                </a:cubicBezTo>
                <a:cubicBezTo>
                  <a:pt x="5395814" y="3287847"/>
                  <a:pt x="5335779" y="4887236"/>
                  <a:pt x="4814532" y="5839447"/>
                </a:cubicBezTo>
                <a:lnTo>
                  <a:pt x="4792182" y="5877435"/>
                </a:lnTo>
                <a:lnTo>
                  <a:pt x="2010121" y="5877435"/>
                </a:lnTo>
                <a:lnTo>
                  <a:pt x="1990508" y="5861996"/>
                </a:lnTo>
                <a:cubicBezTo>
                  <a:pt x="984465" y="5040513"/>
                  <a:pt x="101529" y="3731409"/>
                  <a:pt x="13028" y="2845602"/>
                </a:cubicBezTo>
                <a:cubicBezTo>
                  <a:pt x="-131154" y="1428631"/>
                  <a:pt x="937953" y="160764"/>
                  <a:pt x="2397045" y="13894"/>
                </a:cubicBezTo>
                <a:cubicBezTo>
                  <a:pt x="2488255" y="4735"/>
                  <a:pt x="2578842" y="169"/>
                  <a:pt x="2668564" y="4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alibri"/>
              <a:buNone/>
            </a:pPr>
            <a:endParaRPr sz="3000" b="0" i="0" u="none" strike="noStrike" cap="non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38" name="Google Shape;138;p46"/>
          <p:cNvSpPr/>
          <p:nvPr/>
        </p:nvSpPr>
        <p:spPr>
          <a:xfrm>
            <a:off x="3830303" y="2049794"/>
            <a:ext cx="7895563" cy="4808204"/>
          </a:xfrm>
          <a:custGeom>
            <a:avLst/>
            <a:gdLst/>
            <a:ahLst/>
            <a:cxnLst/>
            <a:rect l="l" t="t" r="r" b="b"/>
            <a:pathLst>
              <a:path w="7895563" h="4808204" extrusionOk="0">
                <a:moveTo>
                  <a:pt x="5369884" y="1078"/>
                </a:moveTo>
                <a:cubicBezTo>
                  <a:pt x="7190903" y="-38494"/>
                  <a:pt x="7755976" y="1021217"/>
                  <a:pt x="7862727" y="1675871"/>
                </a:cubicBezTo>
                <a:cubicBezTo>
                  <a:pt x="8103812" y="3154214"/>
                  <a:pt x="6979491" y="4179076"/>
                  <a:pt x="5732088" y="4760070"/>
                </a:cubicBezTo>
                <a:lnTo>
                  <a:pt x="5620342" y="4808204"/>
                </a:lnTo>
                <a:lnTo>
                  <a:pt x="549240" y="4808204"/>
                </a:lnTo>
                <a:lnTo>
                  <a:pt x="486839" y="4767416"/>
                </a:lnTo>
                <a:cubicBezTo>
                  <a:pt x="312414" y="4637640"/>
                  <a:pt x="179004" y="4486459"/>
                  <a:pt x="98819" y="4313512"/>
                </a:cubicBezTo>
                <a:cubicBezTo>
                  <a:pt x="-492886" y="3040495"/>
                  <a:pt x="1689731" y="875246"/>
                  <a:pt x="3527321" y="325893"/>
                </a:cubicBezTo>
                <a:cubicBezTo>
                  <a:pt x="4251648" y="109422"/>
                  <a:pt x="4859999" y="12158"/>
                  <a:pt x="5369884" y="1078"/>
                </a:cubicBezTo>
                <a:close/>
              </a:path>
            </a:pathLst>
          </a:custGeom>
          <a:solidFill>
            <a:srgbClr val="8DB1C4">
              <a:alpha val="80000"/>
            </a:srgbClr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alibri"/>
              <a:buNone/>
            </a:pPr>
            <a:endParaRPr sz="3000" b="0" i="0" u="none" strike="noStrike" cap="non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39" name="Google Shape;139;p46"/>
          <p:cNvSpPr/>
          <p:nvPr/>
        </p:nvSpPr>
        <p:spPr>
          <a:xfrm>
            <a:off x="3208844" y="1651975"/>
            <a:ext cx="7779006" cy="5348770"/>
          </a:xfrm>
          <a:custGeom>
            <a:avLst/>
            <a:gdLst/>
            <a:ahLst/>
            <a:cxnLst/>
            <a:rect l="l" t="t" r="r" b="b"/>
            <a:pathLst>
              <a:path w="21600" h="19116" extrusionOk="0">
                <a:moveTo>
                  <a:pt x="0" y="7130"/>
                </a:moveTo>
                <a:cubicBezTo>
                  <a:pt x="0" y="12861"/>
                  <a:pt x="8015" y="19116"/>
                  <a:pt x="12433" y="19116"/>
                </a:cubicBezTo>
                <a:cubicBezTo>
                  <a:pt x="16851" y="19116"/>
                  <a:pt x="21600" y="12861"/>
                  <a:pt x="21600" y="7130"/>
                </a:cubicBezTo>
                <a:cubicBezTo>
                  <a:pt x="21600" y="1399"/>
                  <a:pt x="19736" y="-2484"/>
                  <a:pt x="13206" y="1861"/>
                </a:cubicBezTo>
                <a:cubicBezTo>
                  <a:pt x="9285" y="4482"/>
                  <a:pt x="0" y="1399"/>
                  <a:pt x="0" y="7130"/>
                </a:cubicBezTo>
                <a:close/>
              </a:path>
            </a:pathLst>
          </a:custGeom>
          <a:solidFill>
            <a:schemeClr val="accent3">
              <a:alpha val="80000"/>
            </a:schemeClr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alibri"/>
              <a:buNone/>
            </a:pPr>
            <a:endParaRPr sz="3000" b="0" i="0" u="none" strike="noStrike" cap="non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40" name="Google Shape;140;p46"/>
          <p:cNvSpPr/>
          <p:nvPr/>
        </p:nvSpPr>
        <p:spPr>
          <a:xfrm>
            <a:off x="10319088" y="1254199"/>
            <a:ext cx="671883" cy="639920"/>
          </a:xfrm>
          <a:custGeom>
            <a:avLst/>
            <a:gdLst/>
            <a:ahLst/>
            <a:cxnLst/>
            <a:rect l="l" t="t" r="r" b="b"/>
            <a:pathLst>
              <a:path w="19202" h="18783" extrusionOk="0">
                <a:moveTo>
                  <a:pt x="402" y="2508"/>
                </a:moveTo>
                <a:cubicBezTo>
                  <a:pt x="-1232" y="5646"/>
                  <a:pt x="2321" y="15132"/>
                  <a:pt x="7365" y="17978"/>
                </a:cubicBezTo>
                <a:cubicBezTo>
                  <a:pt x="12410" y="20751"/>
                  <a:pt x="17100" y="15716"/>
                  <a:pt x="18734" y="12651"/>
                </a:cubicBezTo>
                <a:cubicBezTo>
                  <a:pt x="20368" y="9513"/>
                  <a:pt x="17597" y="4770"/>
                  <a:pt x="12481" y="1997"/>
                </a:cubicBezTo>
                <a:cubicBezTo>
                  <a:pt x="7436" y="-849"/>
                  <a:pt x="2036" y="-630"/>
                  <a:pt x="402" y="250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alibri"/>
              <a:buNone/>
            </a:pPr>
            <a:endParaRPr sz="3000" b="0" i="0" u="none" strike="noStrike" cap="non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41" name="Google Shape;141;p46"/>
          <p:cNvSpPr/>
          <p:nvPr/>
        </p:nvSpPr>
        <p:spPr>
          <a:xfrm>
            <a:off x="2711624" y="4784458"/>
            <a:ext cx="973269" cy="991612"/>
          </a:xfrm>
          <a:custGeom>
            <a:avLst/>
            <a:gdLst/>
            <a:ahLst/>
            <a:cxnLst/>
            <a:rect l="l" t="t" r="r" b="b"/>
            <a:pathLst>
              <a:path w="19088" h="18770" extrusionOk="0">
                <a:moveTo>
                  <a:pt x="18567" y="15982"/>
                </a:moveTo>
                <a:cubicBezTo>
                  <a:pt x="20371" y="12782"/>
                  <a:pt x="17299" y="3276"/>
                  <a:pt x="12326" y="688"/>
                </a:cubicBezTo>
                <a:cubicBezTo>
                  <a:pt x="7352" y="-1900"/>
                  <a:pt x="2379" y="3418"/>
                  <a:pt x="575" y="6665"/>
                </a:cubicBezTo>
                <a:cubicBezTo>
                  <a:pt x="-1229" y="9865"/>
                  <a:pt x="1355" y="14571"/>
                  <a:pt x="6329" y="17159"/>
                </a:cubicBezTo>
                <a:cubicBezTo>
                  <a:pt x="11253" y="19700"/>
                  <a:pt x="16763" y="19182"/>
                  <a:pt x="18567" y="15982"/>
                </a:cubicBezTo>
                <a:close/>
              </a:path>
            </a:pathLst>
          </a:custGeom>
          <a:solidFill>
            <a:schemeClr val="lt2">
              <a:alpha val="14117"/>
            </a:schemeClr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alibri"/>
              <a:buNone/>
            </a:pPr>
            <a:endParaRPr sz="3000" b="0" i="0" u="none" strike="noStrike" cap="non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 w Photo (bis)">
  <p:cSld name="Section Header 2 w Photo (bis)">
    <p:bg>
      <p:bgPr>
        <a:solidFill>
          <a:schemeClr val="accent1"/>
        </a:solidFill>
        <a:effectLst/>
      </p:bgPr>
    </p:bg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47"/>
          <p:cNvSpPr txBox="1">
            <a:spLocks noGrp="1"/>
          </p:cNvSpPr>
          <p:nvPr>
            <p:ph type="title"/>
          </p:nvPr>
        </p:nvSpPr>
        <p:spPr>
          <a:xfrm>
            <a:off x="831850" y="405909"/>
            <a:ext cx="10515600" cy="119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6000"/>
              <a:buFont typeface="Calibri"/>
              <a:buNone/>
              <a:defRPr sz="6000">
                <a:solidFill>
                  <a:schemeClr val="accent4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47"/>
          <p:cNvSpPr txBox="1">
            <a:spLocks noGrp="1"/>
          </p:cNvSpPr>
          <p:nvPr>
            <p:ph type="body" idx="1"/>
          </p:nvPr>
        </p:nvSpPr>
        <p:spPr>
          <a:xfrm>
            <a:off x="831850" y="1630584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8D8D8"/>
              </a:buClr>
              <a:buSzPts val="2400"/>
              <a:buNone/>
              <a:defRPr sz="2400">
                <a:solidFill>
                  <a:srgbClr val="D8D8D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45" name="Google Shape;145;p4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4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4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38C9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38C97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38C97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38C97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38C97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38C97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38C97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38C97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38C97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sp>
        <p:nvSpPr>
          <p:cNvPr id="148" name="Google Shape;148;p47"/>
          <p:cNvSpPr/>
          <p:nvPr/>
        </p:nvSpPr>
        <p:spPr>
          <a:xfrm>
            <a:off x="4874400" y="980564"/>
            <a:ext cx="5337219" cy="5877435"/>
          </a:xfrm>
          <a:custGeom>
            <a:avLst/>
            <a:gdLst/>
            <a:ahLst/>
            <a:cxnLst/>
            <a:rect l="l" t="t" r="r" b="b"/>
            <a:pathLst>
              <a:path w="5337219" h="5877435" extrusionOk="0">
                <a:moveTo>
                  <a:pt x="2668564" y="4"/>
                </a:moveTo>
                <a:cubicBezTo>
                  <a:pt x="4014395" y="-2472"/>
                  <a:pt x="5165470" y="985268"/>
                  <a:pt x="5298463" y="2313679"/>
                </a:cubicBezTo>
                <a:cubicBezTo>
                  <a:pt x="5395814" y="3287847"/>
                  <a:pt x="5335779" y="4887236"/>
                  <a:pt x="4814532" y="5839447"/>
                </a:cubicBezTo>
                <a:lnTo>
                  <a:pt x="4792182" y="5877435"/>
                </a:lnTo>
                <a:lnTo>
                  <a:pt x="2010121" y="5877435"/>
                </a:lnTo>
                <a:lnTo>
                  <a:pt x="1990508" y="5861996"/>
                </a:lnTo>
                <a:cubicBezTo>
                  <a:pt x="984465" y="5040513"/>
                  <a:pt x="101529" y="3731409"/>
                  <a:pt x="13028" y="2845602"/>
                </a:cubicBezTo>
                <a:cubicBezTo>
                  <a:pt x="-131154" y="1428631"/>
                  <a:pt x="937953" y="160764"/>
                  <a:pt x="2397045" y="13894"/>
                </a:cubicBezTo>
                <a:cubicBezTo>
                  <a:pt x="2488255" y="4735"/>
                  <a:pt x="2578842" y="169"/>
                  <a:pt x="2668564" y="4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alibri"/>
              <a:buNone/>
            </a:pPr>
            <a:endParaRPr sz="3000" b="0" i="0" u="none" strike="noStrike" cap="non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49" name="Google Shape;149;p47"/>
          <p:cNvSpPr/>
          <p:nvPr/>
        </p:nvSpPr>
        <p:spPr>
          <a:xfrm>
            <a:off x="3830303" y="2049794"/>
            <a:ext cx="7895563" cy="4808204"/>
          </a:xfrm>
          <a:custGeom>
            <a:avLst/>
            <a:gdLst/>
            <a:ahLst/>
            <a:cxnLst/>
            <a:rect l="l" t="t" r="r" b="b"/>
            <a:pathLst>
              <a:path w="7895563" h="4808204" extrusionOk="0">
                <a:moveTo>
                  <a:pt x="5369884" y="1078"/>
                </a:moveTo>
                <a:cubicBezTo>
                  <a:pt x="7190903" y="-38494"/>
                  <a:pt x="7755976" y="1021217"/>
                  <a:pt x="7862727" y="1675871"/>
                </a:cubicBezTo>
                <a:cubicBezTo>
                  <a:pt x="8103812" y="3154214"/>
                  <a:pt x="6979491" y="4179076"/>
                  <a:pt x="5732088" y="4760070"/>
                </a:cubicBezTo>
                <a:lnTo>
                  <a:pt x="5620342" y="4808204"/>
                </a:lnTo>
                <a:lnTo>
                  <a:pt x="549240" y="4808204"/>
                </a:lnTo>
                <a:lnTo>
                  <a:pt x="486839" y="4767416"/>
                </a:lnTo>
                <a:cubicBezTo>
                  <a:pt x="312414" y="4637640"/>
                  <a:pt x="179004" y="4486459"/>
                  <a:pt x="98819" y="4313512"/>
                </a:cubicBezTo>
                <a:cubicBezTo>
                  <a:pt x="-492886" y="3040495"/>
                  <a:pt x="1689731" y="875246"/>
                  <a:pt x="3527321" y="325893"/>
                </a:cubicBezTo>
                <a:cubicBezTo>
                  <a:pt x="4251648" y="109422"/>
                  <a:pt x="4859999" y="12158"/>
                  <a:pt x="5369884" y="1078"/>
                </a:cubicBezTo>
                <a:close/>
              </a:path>
            </a:pathLst>
          </a:custGeom>
          <a:solidFill>
            <a:srgbClr val="8DB1C4">
              <a:alpha val="80000"/>
            </a:srgbClr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alibri"/>
              <a:buNone/>
            </a:pPr>
            <a:endParaRPr sz="3000" b="0" i="0" u="none" strike="noStrike" cap="non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50" name="Google Shape;150;p47"/>
          <p:cNvSpPr/>
          <p:nvPr/>
        </p:nvSpPr>
        <p:spPr>
          <a:xfrm>
            <a:off x="2711624" y="4784458"/>
            <a:ext cx="973269" cy="991612"/>
          </a:xfrm>
          <a:custGeom>
            <a:avLst/>
            <a:gdLst/>
            <a:ahLst/>
            <a:cxnLst/>
            <a:rect l="l" t="t" r="r" b="b"/>
            <a:pathLst>
              <a:path w="19088" h="18770" extrusionOk="0">
                <a:moveTo>
                  <a:pt x="18567" y="15982"/>
                </a:moveTo>
                <a:cubicBezTo>
                  <a:pt x="20371" y="12782"/>
                  <a:pt x="17299" y="3276"/>
                  <a:pt x="12326" y="688"/>
                </a:cubicBezTo>
                <a:cubicBezTo>
                  <a:pt x="7352" y="-1900"/>
                  <a:pt x="2379" y="3418"/>
                  <a:pt x="575" y="6665"/>
                </a:cubicBezTo>
                <a:cubicBezTo>
                  <a:pt x="-1229" y="9865"/>
                  <a:pt x="1355" y="14571"/>
                  <a:pt x="6329" y="17159"/>
                </a:cubicBezTo>
                <a:cubicBezTo>
                  <a:pt x="11253" y="19700"/>
                  <a:pt x="16763" y="19182"/>
                  <a:pt x="18567" y="15982"/>
                </a:cubicBezTo>
                <a:close/>
              </a:path>
            </a:pathLst>
          </a:custGeom>
          <a:solidFill>
            <a:schemeClr val="lt2">
              <a:alpha val="14117"/>
            </a:schemeClr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alibri"/>
              <a:buNone/>
            </a:pPr>
            <a:endParaRPr sz="3000" b="0" i="0" u="none" strike="noStrike" cap="non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51" name="Google Shape;151;p47"/>
          <p:cNvSpPr/>
          <p:nvPr/>
        </p:nvSpPr>
        <p:spPr>
          <a:xfrm>
            <a:off x="10319088" y="1254199"/>
            <a:ext cx="671883" cy="639920"/>
          </a:xfrm>
          <a:custGeom>
            <a:avLst/>
            <a:gdLst/>
            <a:ahLst/>
            <a:cxnLst/>
            <a:rect l="l" t="t" r="r" b="b"/>
            <a:pathLst>
              <a:path w="19202" h="18783" extrusionOk="0">
                <a:moveTo>
                  <a:pt x="402" y="2508"/>
                </a:moveTo>
                <a:cubicBezTo>
                  <a:pt x="-1232" y="5646"/>
                  <a:pt x="2321" y="15132"/>
                  <a:pt x="7365" y="17978"/>
                </a:cubicBezTo>
                <a:cubicBezTo>
                  <a:pt x="12410" y="20751"/>
                  <a:pt x="17100" y="15716"/>
                  <a:pt x="18734" y="12651"/>
                </a:cubicBezTo>
                <a:cubicBezTo>
                  <a:pt x="20368" y="9513"/>
                  <a:pt x="17597" y="4770"/>
                  <a:pt x="12481" y="1997"/>
                </a:cubicBezTo>
                <a:cubicBezTo>
                  <a:pt x="7436" y="-849"/>
                  <a:pt x="2036" y="-630"/>
                  <a:pt x="402" y="250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alibri"/>
              <a:buNone/>
            </a:pPr>
            <a:endParaRPr sz="3000" b="0" i="0" u="none" strike="noStrike" cap="non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52" name="Google Shape;152;p47"/>
          <p:cNvSpPr>
            <a:spLocks noGrp="1"/>
          </p:cNvSpPr>
          <p:nvPr>
            <p:ph type="pic" idx="2"/>
          </p:nvPr>
        </p:nvSpPr>
        <p:spPr>
          <a:xfrm>
            <a:off x="3208844" y="1651909"/>
            <a:ext cx="7779006" cy="520608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1645900" rIns="91425" bIns="45700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w Numbers">
  <p:cSld name="Title Only w Numbers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48"/>
          <p:cNvSpPr txBox="1">
            <a:spLocks noGrp="1"/>
          </p:cNvSpPr>
          <p:nvPr>
            <p:ph type="title"/>
          </p:nvPr>
        </p:nvSpPr>
        <p:spPr>
          <a:xfrm>
            <a:off x="2925270" y="136525"/>
            <a:ext cx="8428529" cy="1132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Calibri"/>
              <a:buNone/>
              <a:defRPr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4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4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4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38C9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38C97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38C97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38C97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38C97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38C97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38C97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38C97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38C97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sp>
        <p:nvSpPr>
          <p:cNvPr id="158" name="Google Shape;158;p48"/>
          <p:cNvSpPr/>
          <p:nvPr/>
        </p:nvSpPr>
        <p:spPr>
          <a:xfrm>
            <a:off x="861777" y="-2072"/>
            <a:ext cx="1197858" cy="1389174"/>
          </a:xfrm>
          <a:custGeom>
            <a:avLst/>
            <a:gdLst/>
            <a:ahLst/>
            <a:cxnLst/>
            <a:rect l="l" t="t" r="r" b="b"/>
            <a:pathLst>
              <a:path w="1197858" h="1389174" extrusionOk="0">
                <a:moveTo>
                  <a:pt x="272811" y="0"/>
                </a:moveTo>
                <a:lnTo>
                  <a:pt x="924678" y="0"/>
                </a:lnTo>
                <a:lnTo>
                  <a:pt x="974454" y="32247"/>
                </a:lnTo>
                <a:cubicBezTo>
                  <a:pt x="1092328" y="125644"/>
                  <a:pt x="1173241" y="262904"/>
                  <a:pt x="1189160" y="421913"/>
                </a:cubicBezTo>
                <a:cubicBezTo>
                  <a:pt x="1220940" y="739931"/>
                  <a:pt x="1177988" y="1354828"/>
                  <a:pt x="850459" y="1387791"/>
                </a:cubicBezTo>
                <a:cubicBezTo>
                  <a:pt x="522929" y="1420682"/>
                  <a:pt x="34704" y="859385"/>
                  <a:pt x="2923" y="541295"/>
                </a:cubicBezTo>
                <a:cubicBezTo>
                  <a:pt x="-17301" y="342534"/>
                  <a:pt x="68843" y="156845"/>
                  <a:pt x="216245" y="3748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alibri"/>
              <a:buNone/>
            </a:pPr>
            <a:endParaRPr sz="3000" b="0" i="0" u="none" strike="noStrike" cap="non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59" name="Google Shape;159;p48"/>
          <p:cNvSpPr/>
          <p:nvPr/>
        </p:nvSpPr>
        <p:spPr>
          <a:xfrm>
            <a:off x="627460" y="140534"/>
            <a:ext cx="1772074" cy="1204775"/>
          </a:xfrm>
          <a:custGeom>
            <a:avLst/>
            <a:gdLst/>
            <a:ahLst/>
            <a:cxnLst/>
            <a:rect l="l" t="t" r="r" b="b"/>
            <a:pathLst>
              <a:path w="19589" h="18693" extrusionOk="0">
                <a:moveTo>
                  <a:pt x="245" y="15021"/>
                </a:moveTo>
                <a:cubicBezTo>
                  <a:pt x="1306" y="18233"/>
                  <a:pt x="6123" y="19289"/>
                  <a:pt x="10101" y="18380"/>
                </a:cubicBezTo>
                <a:cubicBezTo>
                  <a:pt x="14080" y="17471"/>
                  <a:pt x="20377" y="13324"/>
                  <a:pt x="19507" y="5836"/>
                </a:cubicBezTo>
                <a:cubicBezTo>
                  <a:pt x="19168" y="2918"/>
                  <a:pt x="16966" y="-2311"/>
                  <a:pt x="8751" y="1135"/>
                </a:cubicBezTo>
                <a:cubicBezTo>
                  <a:pt x="4192" y="3048"/>
                  <a:pt x="-1223" y="10588"/>
                  <a:pt x="245" y="15021"/>
                </a:cubicBezTo>
                <a:close/>
              </a:path>
            </a:pathLst>
          </a:custGeom>
          <a:solidFill>
            <a:srgbClr val="8DB1C4">
              <a:alpha val="80000"/>
            </a:srgbClr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alibri"/>
              <a:buNone/>
            </a:pPr>
            <a:endParaRPr sz="3000" b="0" i="0" u="none" strike="noStrike" cap="non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60" name="Google Shape;160;p48"/>
          <p:cNvSpPr/>
          <p:nvPr/>
        </p:nvSpPr>
        <p:spPr>
          <a:xfrm>
            <a:off x="487968" y="51259"/>
            <a:ext cx="1745881" cy="1200451"/>
          </a:xfrm>
          <a:custGeom>
            <a:avLst/>
            <a:gdLst/>
            <a:ahLst/>
            <a:cxnLst/>
            <a:rect l="l" t="t" r="r" b="b"/>
            <a:pathLst>
              <a:path w="21600" h="19116" extrusionOk="0">
                <a:moveTo>
                  <a:pt x="0" y="7130"/>
                </a:moveTo>
                <a:cubicBezTo>
                  <a:pt x="0" y="12861"/>
                  <a:pt x="8015" y="19116"/>
                  <a:pt x="12433" y="19116"/>
                </a:cubicBezTo>
                <a:cubicBezTo>
                  <a:pt x="16851" y="19116"/>
                  <a:pt x="21600" y="12861"/>
                  <a:pt x="21600" y="7130"/>
                </a:cubicBezTo>
                <a:cubicBezTo>
                  <a:pt x="21600" y="1399"/>
                  <a:pt x="19736" y="-2484"/>
                  <a:pt x="13206" y="1861"/>
                </a:cubicBezTo>
                <a:cubicBezTo>
                  <a:pt x="9285" y="4482"/>
                  <a:pt x="0" y="1399"/>
                  <a:pt x="0" y="7130"/>
                </a:cubicBezTo>
                <a:close/>
              </a:path>
            </a:pathLst>
          </a:custGeom>
          <a:solidFill>
            <a:schemeClr val="accent3">
              <a:alpha val="80000"/>
            </a:schemeClr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alibri"/>
              <a:buNone/>
            </a:pPr>
            <a:endParaRPr sz="3000" b="0" i="0" u="none" strike="noStrike" cap="non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61" name="Google Shape;161;p48"/>
          <p:cNvSpPr/>
          <p:nvPr/>
        </p:nvSpPr>
        <p:spPr>
          <a:xfrm>
            <a:off x="889707" y="1402361"/>
            <a:ext cx="218435" cy="222553"/>
          </a:xfrm>
          <a:custGeom>
            <a:avLst/>
            <a:gdLst/>
            <a:ahLst/>
            <a:cxnLst/>
            <a:rect l="l" t="t" r="r" b="b"/>
            <a:pathLst>
              <a:path w="19088" h="18770" extrusionOk="0">
                <a:moveTo>
                  <a:pt x="18567" y="15982"/>
                </a:moveTo>
                <a:cubicBezTo>
                  <a:pt x="20371" y="12782"/>
                  <a:pt x="17299" y="3276"/>
                  <a:pt x="12326" y="688"/>
                </a:cubicBezTo>
                <a:cubicBezTo>
                  <a:pt x="7352" y="-1900"/>
                  <a:pt x="2379" y="3418"/>
                  <a:pt x="575" y="6665"/>
                </a:cubicBezTo>
                <a:cubicBezTo>
                  <a:pt x="-1229" y="9865"/>
                  <a:pt x="1355" y="14571"/>
                  <a:pt x="6329" y="17159"/>
                </a:cubicBezTo>
                <a:cubicBezTo>
                  <a:pt x="11253" y="19700"/>
                  <a:pt x="16763" y="19182"/>
                  <a:pt x="18567" y="1598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alibri"/>
              <a:buNone/>
            </a:pPr>
            <a:endParaRPr sz="3000" b="0" i="0" u="none" strike="noStrike" cap="non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62" name="Google Shape;162;p48"/>
          <p:cNvSpPr/>
          <p:nvPr/>
        </p:nvSpPr>
        <p:spPr>
          <a:xfrm>
            <a:off x="2281390" y="140534"/>
            <a:ext cx="150794" cy="143620"/>
          </a:xfrm>
          <a:custGeom>
            <a:avLst/>
            <a:gdLst/>
            <a:ahLst/>
            <a:cxnLst/>
            <a:rect l="l" t="t" r="r" b="b"/>
            <a:pathLst>
              <a:path w="19202" h="18783" extrusionOk="0">
                <a:moveTo>
                  <a:pt x="402" y="2508"/>
                </a:moveTo>
                <a:cubicBezTo>
                  <a:pt x="-1232" y="5646"/>
                  <a:pt x="2321" y="15132"/>
                  <a:pt x="7365" y="17978"/>
                </a:cubicBezTo>
                <a:cubicBezTo>
                  <a:pt x="12410" y="20751"/>
                  <a:pt x="17100" y="15716"/>
                  <a:pt x="18734" y="12651"/>
                </a:cubicBezTo>
                <a:cubicBezTo>
                  <a:pt x="20368" y="9513"/>
                  <a:pt x="17597" y="4770"/>
                  <a:pt x="12481" y="1997"/>
                </a:cubicBezTo>
                <a:cubicBezTo>
                  <a:pt x="7436" y="-849"/>
                  <a:pt x="2036" y="-630"/>
                  <a:pt x="402" y="250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alibri"/>
              <a:buNone/>
            </a:pPr>
            <a:endParaRPr sz="3000" b="0" i="0" u="none" strike="noStrike" cap="non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63" name="Google Shape;163;p48"/>
          <p:cNvSpPr txBox="1">
            <a:spLocks noGrp="1"/>
          </p:cNvSpPr>
          <p:nvPr>
            <p:ph type="body" idx="1"/>
          </p:nvPr>
        </p:nvSpPr>
        <p:spPr>
          <a:xfrm>
            <a:off x="878553" y="141289"/>
            <a:ext cx="1163046" cy="1127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 b="1"/>
            </a:lvl1pPr>
            <a:lvl2pPr marL="914400" lvl="1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49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49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67" name="Google Shape;167;p49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8" name="Google Shape;168;p49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69" name="Google Shape;169;p49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0" name="Google Shape;170;p4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p4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p4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38C9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38C97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38C97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38C97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38C97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38C97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38C97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38C97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38C97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5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50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176" name="Google Shape;176;p50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77" name="Google Shape;177;p5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5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5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38C9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38C97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38C97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38C97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38C97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38C97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38C97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38C97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38C97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51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2" name="Google Shape;182;p51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3" name="Google Shape;183;p51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84" name="Google Shape;184;p5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5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6" name="Google Shape;186;p5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38C9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38C97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38C97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38C97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38C97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38C97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38C97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38C97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38C97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52"/>
          <p:cNvSpPr txBox="1">
            <a:spLocks noGrp="1"/>
          </p:cNvSpPr>
          <p:nvPr>
            <p:ph type="title"/>
          </p:nvPr>
        </p:nvSpPr>
        <p:spPr>
          <a:xfrm>
            <a:off x="838200" y="334863"/>
            <a:ext cx="10515600" cy="1132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9" name="Google Shape;189;p52"/>
          <p:cNvSpPr txBox="1">
            <a:spLocks noGrp="1"/>
          </p:cNvSpPr>
          <p:nvPr>
            <p:ph type="body" idx="1"/>
          </p:nvPr>
        </p:nvSpPr>
        <p:spPr>
          <a:xfrm rot="5400000">
            <a:off x="3785916" y="-1390922"/>
            <a:ext cx="4620171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0" name="Google Shape;190;p5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p5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5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38C9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38C97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38C97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38C97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38C97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38C97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38C97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38C97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38C97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3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5" name="Google Shape;195;p53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6" name="Google Shape;196;p5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7" name="Google Shape;197;p5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p5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38C9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38C97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38C97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38C97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38C97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38C97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38C97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38C97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38C97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1"/>
          <p:cNvSpPr txBox="1">
            <a:spLocks noGrp="1"/>
          </p:cNvSpPr>
          <p:nvPr>
            <p:ph type="title"/>
          </p:nvPr>
        </p:nvSpPr>
        <p:spPr>
          <a:xfrm>
            <a:off x="838200" y="334863"/>
            <a:ext cx="10515600" cy="1132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Calibri"/>
              <a:buNone/>
              <a:defRPr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3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3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3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38C9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38C97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38C97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38C97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38C97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38C97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38C97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38C97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38C97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w Photo">
  <p:cSld name="Section Header w Photo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30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30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3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3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3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38C9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38C97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38C97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38C97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38C97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38C97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38C97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38C97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38C97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sp>
        <p:nvSpPr>
          <p:cNvPr id="37" name="Google Shape;37;p30"/>
          <p:cNvSpPr/>
          <p:nvPr/>
        </p:nvSpPr>
        <p:spPr>
          <a:xfrm>
            <a:off x="8329881" y="1"/>
            <a:ext cx="3862120" cy="4184987"/>
          </a:xfrm>
          <a:custGeom>
            <a:avLst/>
            <a:gdLst/>
            <a:ahLst/>
            <a:cxnLst/>
            <a:rect l="l" t="t" r="r" b="b"/>
            <a:pathLst>
              <a:path w="3862120" h="4184987" extrusionOk="0">
                <a:moveTo>
                  <a:pt x="72632" y="0"/>
                </a:moveTo>
                <a:lnTo>
                  <a:pt x="3862120" y="0"/>
                </a:lnTo>
                <a:lnTo>
                  <a:pt x="3862120" y="4018645"/>
                </a:lnTo>
                <a:lnTo>
                  <a:pt x="3849798" y="4027418"/>
                </a:lnTo>
                <a:cubicBezTo>
                  <a:pt x="3719683" y="4109955"/>
                  <a:pt x="3573386" y="4162923"/>
                  <a:pt x="3409263" y="4179440"/>
                </a:cubicBezTo>
                <a:cubicBezTo>
                  <a:pt x="2096287" y="4311293"/>
                  <a:pt x="139121" y="2061203"/>
                  <a:pt x="11722" y="786066"/>
                </a:cubicBezTo>
                <a:cubicBezTo>
                  <a:pt x="-12601" y="547032"/>
                  <a:pt x="1454" y="312714"/>
                  <a:pt x="49002" y="88876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alibri"/>
              <a:buNone/>
            </a:pPr>
            <a:endParaRPr sz="3000" b="0" i="0" u="none" strike="noStrike" cap="non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8" name="Google Shape;38;p30"/>
          <p:cNvSpPr/>
          <p:nvPr/>
        </p:nvSpPr>
        <p:spPr>
          <a:xfrm>
            <a:off x="7390509" y="0"/>
            <a:ext cx="4801492" cy="4017462"/>
          </a:xfrm>
          <a:custGeom>
            <a:avLst/>
            <a:gdLst/>
            <a:ahLst/>
            <a:cxnLst/>
            <a:rect l="l" t="t" r="r" b="b"/>
            <a:pathLst>
              <a:path w="4801492" h="4017462" extrusionOk="0">
                <a:moveTo>
                  <a:pt x="2063453" y="0"/>
                </a:moveTo>
                <a:lnTo>
                  <a:pt x="4801492" y="0"/>
                </a:lnTo>
                <a:lnTo>
                  <a:pt x="4801492" y="3620618"/>
                </a:lnTo>
                <a:lnTo>
                  <a:pt x="4540736" y="3716067"/>
                </a:lnTo>
                <a:cubicBezTo>
                  <a:pt x="4233752" y="3819100"/>
                  <a:pt x="3933647" y="3892546"/>
                  <a:pt x="3663094" y="3936581"/>
                </a:cubicBezTo>
                <a:cubicBezTo>
                  <a:pt x="2220509" y="4171435"/>
                  <a:pt x="473668" y="3898601"/>
                  <a:pt x="88907" y="3068732"/>
                </a:cubicBezTo>
                <a:cubicBezTo>
                  <a:pt x="-310361" y="2209732"/>
                  <a:pt x="694404" y="899190"/>
                  <a:pt x="1919217" y="89093"/>
                </a:cubicBezTo>
                <a:close/>
              </a:path>
            </a:pathLst>
          </a:custGeom>
          <a:solidFill>
            <a:srgbClr val="8DB1C4">
              <a:alpha val="80000"/>
            </a:srgbClr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alibri"/>
              <a:buNone/>
            </a:pPr>
            <a:endParaRPr sz="3000" b="0" i="0" u="none" strike="noStrike" cap="non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9" name="Google Shape;39;p30"/>
          <p:cNvSpPr/>
          <p:nvPr/>
        </p:nvSpPr>
        <p:spPr>
          <a:xfrm>
            <a:off x="11397987" y="3867634"/>
            <a:ext cx="794014" cy="1182847"/>
          </a:xfrm>
          <a:custGeom>
            <a:avLst/>
            <a:gdLst/>
            <a:ahLst/>
            <a:cxnLst/>
            <a:rect l="l" t="t" r="r" b="b"/>
            <a:pathLst>
              <a:path w="794014" h="1182847" extrusionOk="0">
                <a:moveTo>
                  <a:pt x="794014" y="0"/>
                </a:moveTo>
                <a:lnTo>
                  <a:pt x="794014" y="1127001"/>
                </a:lnTo>
                <a:lnTo>
                  <a:pt x="772413" y="1134386"/>
                </a:lnTo>
                <a:cubicBezTo>
                  <a:pt x="496558" y="1208896"/>
                  <a:pt x="195467" y="1197878"/>
                  <a:pt x="89247" y="1098613"/>
                </a:cubicBezTo>
                <a:cubicBezTo>
                  <a:pt x="-80777" y="939851"/>
                  <a:pt x="-224" y="579696"/>
                  <a:pt x="265906" y="295654"/>
                </a:cubicBezTo>
                <a:cubicBezTo>
                  <a:pt x="399007" y="154723"/>
                  <a:pt x="553905" y="59098"/>
                  <a:pt x="696781" y="18560"/>
                </a:cubicBezTo>
                <a:close/>
              </a:path>
            </a:pathLst>
          </a:custGeom>
          <a:solidFill>
            <a:schemeClr val="accent1">
              <a:alpha val="80000"/>
            </a:schemeClr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alibri"/>
              <a:buNone/>
            </a:pPr>
            <a:endParaRPr sz="3000" b="0" i="0" u="none" strike="noStrike" cap="non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0" name="Google Shape;40;p30"/>
          <p:cNvSpPr/>
          <p:nvPr/>
        </p:nvSpPr>
        <p:spPr>
          <a:xfrm>
            <a:off x="6384032" y="1648242"/>
            <a:ext cx="875650" cy="892153"/>
          </a:xfrm>
          <a:custGeom>
            <a:avLst/>
            <a:gdLst/>
            <a:ahLst/>
            <a:cxnLst/>
            <a:rect l="l" t="t" r="r" b="b"/>
            <a:pathLst>
              <a:path w="19088" h="18770" extrusionOk="0">
                <a:moveTo>
                  <a:pt x="18567" y="15982"/>
                </a:moveTo>
                <a:cubicBezTo>
                  <a:pt x="20371" y="12782"/>
                  <a:pt x="17299" y="3276"/>
                  <a:pt x="12326" y="688"/>
                </a:cubicBezTo>
                <a:cubicBezTo>
                  <a:pt x="7352" y="-1900"/>
                  <a:pt x="2379" y="3418"/>
                  <a:pt x="575" y="6665"/>
                </a:cubicBezTo>
                <a:cubicBezTo>
                  <a:pt x="-1229" y="9865"/>
                  <a:pt x="1355" y="14571"/>
                  <a:pt x="6329" y="17159"/>
                </a:cubicBezTo>
                <a:cubicBezTo>
                  <a:pt x="11253" y="19700"/>
                  <a:pt x="16763" y="19182"/>
                  <a:pt x="18567" y="1598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alibri"/>
              <a:buNone/>
            </a:pPr>
            <a:endParaRPr sz="3000" b="0" i="0" u="none" strike="noStrike" cap="non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1" name="Google Shape;41;p30"/>
          <p:cNvSpPr/>
          <p:nvPr/>
        </p:nvSpPr>
        <p:spPr>
          <a:xfrm>
            <a:off x="10139329" y="4982756"/>
            <a:ext cx="604493" cy="575736"/>
          </a:xfrm>
          <a:custGeom>
            <a:avLst/>
            <a:gdLst/>
            <a:ahLst/>
            <a:cxnLst/>
            <a:rect l="l" t="t" r="r" b="b"/>
            <a:pathLst>
              <a:path w="19202" h="18783" extrusionOk="0">
                <a:moveTo>
                  <a:pt x="402" y="2508"/>
                </a:moveTo>
                <a:cubicBezTo>
                  <a:pt x="-1232" y="5646"/>
                  <a:pt x="2321" y="15132"/>
                  <a:pt x="7365" y="17978"/>
                </a:cubicBezTo>
                <a:cubicBezTo>
                  <a:pt x="12410" y="20751"/>
                  <a:pt x="17100" y="15716"/>
                  <a:pt x="18734" y="12651"/>
                </a:cubicBezTo>
                <a:cubicBezTo>
                  <a:pt x="20368" y="9513"/>
                  <a:pt x="17597" y="4770"/>
                  <a:pt x="12481" y="1997"/>
                </a:cubicBezTo>
                <a:cubicBezTo>
                  <a:pt x="7436" y="-849"/>
                  <a:pt x="2036" y="-630"/>
                  <a:pt x="402" y="250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alibri"/>
              <a:buNone/>
            </a:pPr>
            <a:endParaRPr sz="3000" b="0" i="0" u="none" strike="noStrike" cap="non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2" name="Google Shape;42;p30"/>
          <p:cNvSpPr>
            <a:spLocks noGrp="1"/>
          </p:cNvSpPr>
          <p:nvPr>
            <p:ph type="pic" idx="2"/>
          </p:nvPr>
        </p:nvSpPr>
        <p:spPr>
          <a:xfrm>
            <a:off x="6831385" y="0"/>
            <a:ext cx="5360617" cy="36422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097275" rIns="91425" bIns="45700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- Big Letters">
  <p:cSld name="Section Header - Big Letters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39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5552182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500"/>
              <a:buFont typeface="Calibri"/>
              <a:buNone/>
              <a:defRPr sz="115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39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3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3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3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38C9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38C97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38C97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38C97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38C97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38C97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38C97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38C97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38C97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grpSp>
        <p:nvGrpSpPr>
          <p:cNvPr id="49" name="Google Shape;49;p39"/>
          <p:cNvGrpSpPr/>
          <p:nvPr/>
        </p:nvGrpSpPr>
        <p:grpSpPr>
          <a:xfrm>
            <a:off x="5231904" y="-1"/>
            <a:ext cx="6960097" cy="6661131"/>
            <a:chOff x="6384032" y="0"/>
            <a:chExt cx="5807969" cy="5558492"/>
          </a:xfrm>
        </p:grpSpPr>
        <p:sp>
          <p:nvSpPr>
            <p:cNvPr id="50" name="Google Shape;50;p39"/>
            <p:cNvSpPr/>
            <p:nvPr/>
          </p:nvSpPr>
          <p:spPr>
            <a:xfrm>
              <a:off x="8329881" y="1"/>
              <a:ext cx="3862120" cy="4184987"/>
            </a:xfrm>
            <a:custGeom>
              <a:avLst/>
              <a:gdLst/>
              <a:ahLst/>
              <a:cxnLst/>
              <a:rect l="l" t="t" r="r" b="b"/>
              <a:pathLst>
                <a:path w="3862120" h="4184987" extrusionOk="0">
                  <a:moveTo>
                    <a:pt x="72632" y="0"/>
                  </a:moveTo>
                  <a:lnTo>
                    <a:pt x="3862120" y="0"/>
                  </a:lnTo>
                  <a:lnTo>
                    <a:pt x="3862120" y="4018645"/>
                  </a:lnTo>
                  <a:lnTo>
                    <a:pt x="3849798" y="4027418"/>
                  </a:lnTo>
                  <a:cubicBezTo>
                    <a:pt x="3719683" y="4109955"/>
                    <a:pt x="3573386" y="4162923"/>
                    <a:pt x="3409263" y="4179440"/>
                  </a:cubicBezTo>
                  <a:cubicBezTo>
                    <a:pt x="2096287" y="4311293"/>
                    <a:pt x="139121" y="2061203"/>
                    <a:pt x="11722" y="786066"/>
                  </a:cubicBezTo>
                  <a:cubicBezTo>
                    <a:pt x="-12601" y="547032"/>
                    <a:pt x="1454" y="312714"/>
                    <a:pt x="49002" y="8887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Calibri"/>
                <a:buNone/>
              </a:pPr>
              <a:endParaRPr sz="30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51" name="Google Shape;51;p39"/>
            <p:cNvSpPr/>
            <p:nvPr/>
          </p:nvSpPr>
          <p:spPr>
            <a:xfrm>
              <a:off x="7390509" y="0"/>
              <a:ext cx="4801492" cy="4017462"/>
            </a:xfrm>
            <a:custGeom>
              <a:avLst/>
              <a:gdLst/>
              <a:ahLst/>
              <a:cxnLst/>
              <a:rect l="l" t="t" r="r" b="b"/>
              <a:pathLst>
                <a:path w="4801492" h="4017462" extrusionOk="0">
                  <a:moveTo>
                    <a:pt x="2063453" y="0"/>
                  </a:moveTo>
                  <a:lnTo>
                    <a:pt x="4801492" y="0"/>
                  </a:lnTo>
                  <a:lnTo>
                    <a:pt x="4801492" y="3620618"/>
                  </a:lnTo>
                  <a:lnTo>
                    <a:pt x="4540736" y="3716067"/>
                  </a:lnTo>
                  <a:cubicBezTo>
                    <a:pt x="4233752" y="3819100"/>
                    <a:pt x="3933647" y="3892546"/>
                    <a:pt x="3663094" y="3936581"/>
                  </a:cubicBezTo>
                  <a:cubicBezTo>
                    <a:pt x="2220509" y="4171435"/>
                    <a:pt x="473668" y="3898601"/>
                    <a:pt x="88907" y="3068732"/>
                  </a:cubicBezTo>
                  <a:cubicBezTo>
                    <a:pt x="-310361" y="2209732"/>
                    <a:pt x="694404" y="899190"/>
                    <a:pt x="1919217" y="89093"/>
                  </a:cubicBezTo>
                  <a:close/>
                </a:path>
              </a:pathLst>
            </a:custGeom>
            <a:solidFill>
              <a:srgbClr val="8DB1C4">
                <a:alpha val="80000"/>
              </a:srgbClr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Calibri"/>
                <a:buNone/>
              </a:pPr>
              <a:endParaRPr sz="30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52" name="Google Shape;52;p39"/>
            <p:cNvSpPr/>
            <p:nvPr/>
          </p:nvSpPr>
          <p:spPr>
            <a:xfrm>
              <a:off x="6831384" y="0"/>
              <a:ext cx="5360617" cy="3642236"/>
            </a:xfrm>
            <a:custGeom>
              <a:avLst/>
              <a:gdLst/>
              <a:ahLst/>
              <a:cxnLst/>
              <a:rect l="l" t="t" r="r" b="b"/>
              <a:pathLst>
                <a:path w="5360617" h="3642236" extrusionOk="0">
                  <a:moveTo>
                    <a:pt x="320472" y="0"/>
                  </a:moveTo>
                  <a:lnTo>
                    <a:pt x="5360617" y="0"/>
                  </a:lnTo>
                  <a:lnTo>
                    <a:pt x="5360617" y="3227025"/>
                  </a:lnTo>
                  <a:lnTo>
                    <a:pt x="5351732" y="3232995"/>
                  </a:lnTo>
                  <a:cubicBezTo>
                    <a:pt x="4933670" y="3488463"/>
                    <a:pt x="4475851" y="3642236"/>
                    <a:pt x="4028504" y="3642236"/>
                  </a:cubicBezTo>
                  <a:cubicBezTo>
                    <a:pt x="2596996" y="3642236"/>
                    <a:pt x="0" y="2067594"/>
                    <a:pt x="0" y="624863"/>
                  </a:cubicBezTo>
                  <a:cubicBezTo>
                    <a:pt x="0" y="354352"/>
                    <a:pt x="105767" y="161846"/>
                    <a:pt x="286013" y="23255"/>
                  </a:cubicBezTo>
                  <a:close/>
                </a:path>
              </a:pathLst>
            </a:custGeom>
            <a:solidFill>
              <a:schemeClr val="accent3">
                <a:alpha val="80000"/>
              </a:schemeClr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Calibri"/>
                <a:buNone/>
              </a:pPr>
              <a:endParaRPr sz="30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53" name="Google Shape;53;p39"/>
            <p:cNvSpPr/>
            <p:nvPr/>
          </p:nvSpPr>
          <p:spPr>
            <a:xfrm>
              <a:off x="11397987" y="3867634"/>
              <a:ext cx="794014" cy="1182847"/>
            </a:xfrm>
            <a:custGeom>
              <a:avLst/>
              <a:gdLst/>
              <a:ahLst/>
              <a:cxnLst/>
              <a:rect l="l" t="t" r="r" b="b"/>
              <a:pathLst>
                <a:path w="794014" h="1182847" extrusionOk="0">
                  <a:moveTo>
                    <a:pt x="794014" y="0"/>
                  </a:moveTo>
                  <a:lnTo>
                    <a:pt x="794014" y="1127001"/>
                  </a:lnTo>
                  <a:lnTo>
                    <a:pt x="772413" y="1134386"/>
                  </a:lnTo>
                  <a:cubicBezTo>
                    <a:pt x="496558" y="1208896"/>
                    <a:pt x="195467" y="1197878"/>
                    <a:pt x="89247" y="1098613"/>
                  </a:cubicBezTo>
                  <a:cubicBezTo>
                    <a:pt x="-80777" y="939851"/>
                    <a:pt x="-224" y="579696"/>
                    <a:pt x="265906" y="295654"/>
                  </a:cubicBezTo>
                  <a:cubicBezTo>
                    <a:pt x="399007" y="154723"/>
                    <a:pt x="553905" y="59098"/>
                    <a:pt x="696781" y="18560"/>
                  </a:cubicBez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Calibri"/>
                <a:buNone/>
              </a:pPr>
              <a:endParaRPr sz="30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54" name="Google Shape;54;p39"/>
            <p:cNvSpPr/>
            <p:nvPr/>
          </p:nvSpPr>
          <p:spPr>
            <a:xfrm>
              <a:off x="6384032" y="1648242"/>
              <a:ext cx="875650" cy="892153"/>
            </a:xfrm>
            <a:custGeom>
              <a:avLst/>
              <a:gdLst/>
              <a:ahLst/>
              <a:cxnLst/>
              <a:rect l="l" t="t" r="r" b="b"/>
              <a:pathLst>
                <a:path w="19088" h="18770" extrusionOk="0">
                  <a:moveTo>
                    <a:pt x="18567" y="15982"/>
                  </a:moveTo>
                  <a:cubicBezTo>
                    <a:pt x="20371" y="12782"/>
                    <a:pt x="17299" y="3276"/>
                    <a:pt x="12326" y="688"/>
                  </a:cubicBezTo>
                  <a:cubicBezTo>
                    <a:pt x="7352" y="-1900"/>
                    <a:pt x="2379" y="3418"/>
                    <a:pt x="575" y="6665"/>
                  </a:cubicBezTo>
                  <a:cubicBezTo>
                    <a:pt x="-1229" y="9865"/>
                    <a:pt x="1355" y="14571"/>
                    <a:pt x="6329" y="17159"/>
                  </a:cubicBezTo>
                  <a:cubicBezTo>
                    <a:pt x="11253" y="19700"/>
                    <a:pt x="16763" y="19182"/>
                    <a:pt x="18567" y="1598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Calibri"/>
                <a:buNone/>
              </a:pPr>
              <a:endParaRPr sz="30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55" name="Google Shape;55;p39"/>
            <p:cNvSpPr/>
            <p:nvPr/>
          </p:nvSpPr>
          <p:spPr>
            <a:xfrm>
              <a:off x="10139329" y="4982756"/>
              <a:ext cx="604493" cy="575736"/>
            </a:xfrm>
            <a:custGeom>
              <a:avLst/>
              <a:gdLst/>
              <a:ahLst/>
              <a:cxnLst/>
              <a:rect l="l" t="t" r="r" b="b"/>
              <a:pathLst>
                <a:path w="19202" h="18783" extrusionOk="0">
                  <a:moveTo>
                    <a:pt x="402" y="2508"/>
                  </a:moveTo>
                  <a:cubicBezTo>
                    <a:pt x="-1232" y="5646"/>
                    <a:pt x="2321" y="15132"/>
                    <a:pt x="7365" y="17978"/>
                  </a:cubicBezTo>
                  <a:cubicBezTo>
                    <a:pt x="12410" y="20751"/>
                    <a:pt x="17100" y="15716"/>
                    <a:pt x="18734" y="12651"/>
                  </a:cubicBezTo>
                  <a:cubicBezTo>
                    <a:pt x="20368" y="9513"/>
                    <a:pt x="17597" y="4770"/>
                    <a:pt x="12481" y="1997"/>
                  </a:cubicBezTo>
                  <a:cubicBezTo>
                    <a:pt x="7436" y="-849"/>
                    <a:pt x="2036" y="-630"/>
                    <a:pt x="402" y="250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Calibri"/>
                <a:buNone/>
              </a:pPr>
              <a:endParaRPr sz="30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41"/>
          <p:cNvSpPr txBox="1">
            <a:spLocks noGrp="1"/>
          </p:cNvSpPr>
          <p:nvPr>
            <p:ph type="title"/>
          </p:nvPr>
        </p:nvSpPr>
        <p:spPr>
          <a:xfrm>
            <a:off x="838200" y="334863"/>
            <a:ext cx="10515600" cy="1132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Calibri"/>
              <a:buNone/>
              <a:defRPr sz="4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41"/>
          <p:cNvSpPr txBox="1">
            <a:spLocks noGrp="1"/>
          </p:cNvSpPr>
          <p:nvPr>
            <p:ph type="body" idx="1"/>
          </p:nvPr>
        </p:nvSpPr>
        <p:spPr>
          <a:xfrm>
            <a:off x="838200" y="1556792"/>
            <a:ext cx="10515600" cy="46201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9" name="Google Shape;59;p4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4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4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38C9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38C97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38C97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38C97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38C97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38C97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38C97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38C97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38C97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" type="title">
  <p:cSld name="TITLE">
    <p:bg>
      <p:bgPr>
        <a:solidFill>
          <a:schemeClr val="accent1"/>
        </a:solid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8"/>
          <p:cNvSpPr/>
          <p:nvPr/>
        </p:nvSpPr>
        <p:spPr>
          <a:xfrm>
            <a:off x="3867079" y="785076"/>
            <a:ext cx="4801950" cy="5958872"/>
          </a:xfrm>
          <a:custGeom>
            <a:avLst/>
            <a:gdLst/>
            <a:ahLst/>
            <a:cxnLst/>
            <a:rect l="l" t="t" r="r" b="b"/>
            <a:pathLst>
              <a:path w="20693" h="20744" extrusionOk="0">
                <a:moveTo>
                  <a:pt x="50" y="8912"/>
                </a:moveTo>
                <a:cubicBezTo>
                  <a:pt x="599" y="13351"/>
                  <a:pt x="9033" y="21184"/>
                  <a:pt x="14691" y="20725"/>
                </a:cubicBezTo>
                <a:cubicBezTo>
                  <a:pt x="20349" y="20265"/>
                  <a:pt x="21091" y="11684"/>
                  <a:pt x="20542" y="7246"/>
                </a:cubicBezTo>
                <a:cubicBezTo>
                  <a:pt x="19992" y="2808"/>
                  <a:pt x="14951" y="-416"/>
                  <a:pt x="9293" y="43"/>
                </a:cubicBezTo>
                <a:cubicBezTo>
                  <a:pt x="3636" y="503"/>
                  <a:pt x="-509" y="4474"/>
                  <a:pt x="50" y="8912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alibri"/>
              <a:buNone/>
            </a:pPr>
            <a:endParaRPr sz="3000" b="0" i="0" u="none" strike="noStrike" cap="non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64" name="Google Shape;64;p28"/>
          <p:cNvSpPr/>
          <p:nvPr/>
        </p:nvSpPr>
        <p:spPr>
          <a:xfrm>
            <a:off x="2927648" y="1746876"/>
            <a:ext cx="7103771" cy="4829623"/>
          </a:xfrm>
          <a:custGeom>
            <a:avLst/>
            <a:gdLst/>
            <a:ahLst/>
            <a:cxnLst/>
            <a:rect l="l" t="t" r="r" b="b"/>
            <a:pathLst>
              <a:path w="19589" h="18693" extrusionOk="0">
                <a:moveTo>
                  <a:pt x="245" y="15021"/>
                </a:moveTo>
                <a:cubicBezTo>
                  <a:pt x="1306" y="18233"/>
                  <a:pt x="6123" y="19289"/>
                  <a:pt x="10101" y="18380"/>
                </a:cubicBezTo>
                <a:cubicBezTo>
                  <a:pt x="14080" y="17471"/>
                  <a:pt x="20377" y="13324"/>
                  <a:pt x="19507" y="5836"/>
                </a:cubicBezTo>
                <a:cubicBezTo>
                  <a:pt x="19168" y="2918"/>
                  <a:pt x="16966" y="-2311"/>
                  <a:pt x="8751" y="1135"/>
                </a:cubicBezTo>
                <a:cubicBezTo>
                  <a:pt x="4192" y="3048"/>
                  <a:pt x="-1223" y="10588"/>
                  <a:pt x="245" y="15021"/>
                </a:cubicBezTo>
                <a:close/>
              </a:path>
            </a:pathLst>
          </a:custGeom>
          <a:solidFill>
            <a:srgbClr val="8DB1C4">
              <a:alpha val="80000"/>
            </a:srgbClr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alibri"/>
              <a:buNone/>
            </a:pPr>
            <a:endParaRPr sz="3000" b="0" i="0" u="none" strike="noStrike" cap="non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65" name="Google Shape;65;p28"/>
          <p:cNvSpPr/>
          <p:nvPr/>
        </p:nvSpPr>
        <p:spPr>
          <a:xfrm>
            <a:off x="2368461" y="1388997"/>
            <a:ext cx="6998772" cy="4812289"/>
          </a:xfrm>
          <a:custGeom>
            <a:avLst/>
            <a:gdLst/>
            <a:ahLst/>
            <a:cxnLst/>
            <a:rect l="l" t="t" r="r" b="b"/>
            <a:pathLst>
              <a:path w="21600" h="19116" extrusionOk="0">
                <a:moveTo>
                  <a:pt x="0" y="7130"/>
                </a:moveTo>
                <a:cubicBezTo>
                  <a:pt x="0" y="12861"/>
                  <a:pt x="8015" y="19116"/>
                  <a:pt x="12433" y="19116"/>
                </a:cubicBezTo>
                <a:cubicBezTo>
                  <a:pt x="16851" y="19116"/>
                  <a:pt x="21600" y="12861"/>
                  <a:pt x="21600" y="7130"/>
                </a:cubicBezTo>
                <a:cubicBezTo>
                  <a:pt x="21600" y="1399"/>
                  <a:pt x="19736" y="-2484"/>
                  <a:pt x="13206" y="1861"/>
                </a:cubicBezTo>
                <a:cubicBezTo>
                  <a:pt x="9285" y="4482"/>
                  <a:pt x="0" y="1399"/>
                  <a:pt x="0" y="7130"/>
                </a:cubicBezTo>
                <a:close/>
              </a:path>
            </a:pathLst>
          </a:custGeom>
          <a:solidFill>
            <a:schemeClr val="accent3">
              <a:alpha val="80000"/>
            </a:schemeClr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alibri"/>
              <a:buNone/>
            </a:pPr>
            <a:endParaRPr sz="3000" b="0" i="0" u="none" strike="noStrike" cap="non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66" name="Google Shape;66;p28"/>
          <p:cNvSpPr/>
          <p:nvPr/>
        </p:nvSpPr>
        <p:spPr>
          <a:xfrm>
            <a:off x="6730112" y="114053"/>
            <a:ext cx="1313884" cy="1186203"/>
          </a:xfrm>
          <a:custGeom>
            <a:avLst/>
            <a:gdLst/>
            <a:ahLst/>
            <a:cxnLst/>
            <a:rect l="l" t="t" r="r" b="b"/>
            <a:pathLst>
              <a:path w="18415" h="19060" extrusionOk="0">
                <a:moveTo>
                  <a:pt x="1251" y="17706"/>
                </a:moveTo>
                <a:cubicBezTo>
                  <a:pt x="3633" y="20258"/>
                  <a:pt x="13007" y="19180"/>
                  <a:pt x="16737" y="14651"/>
                </a:cubicBezTo>
                <a:cubicBezTo>
                  <a:pt x="20468" y="10087"/>
                  <a:pt x="17145" y="3797"/>
                  <a:pt x="14794" y="1210"/>
                </a:cubicBezTo>
                <a:cubicBezTo>
                  <a:pt x="12411" y="-1342"/>
                  <a:pt x="7458" y="275"/>
                  <a:pt x="3727" y="4804"/>
                </a:cubicBezTo>
                <a:cubicBezTo>
                  <a:pt x="-3" y="9368"/>
                  <a:pt x="-1132" y="15155"/>
                  <a:pt x="1251" y="17706"/>
                </a:cubicBezTo>
                <a:close/>
              </a:path>
            </a:pathLst>
          </a:custGeom>
          <a:solidFill>
            <a:schemeClr val="accent5">
              <a:alpha val="80000"/>
            </a:schemeClr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alibri"/>
              <a:buNone/>
            </a:pPr>
            <a:endParaRPr sz="3000" b="0" i="0" u="none" strike="noStrike" cap="non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67" name="Google Shape;67;p28"/>
          <p:cNvSpPr/>
          <p:nvPr/>
        </p:nvSpPr>
        <p:spPr>
          <a:xfrm>
            <a:off x="1921112" y="4207292"/>
            <a:ext cx="875650" cy="892153"/>
          </a:xfrm>
          <a:custGeom>
            <a:avLst/>
            <a:gdLst/>
            <a:ahLst/>
            <a:cxnLst/>
            <a:rect l="l" t="t" r="r" b="b"/>
            <a:pathLst>
              <a:path w="19088" h="18770" extrusionOk="0">
                <a:moveTo>
                  <a:pt x="18567" y="15982"/>
                </a:moveTo>
                <a:cubicBezTo>
                  <a:pt x="20371" y="12782"/>
                  <a:pt x="17299" y="3276"/>
                  <a:pt x="12326" y="688"/>
                </a:cubicBezTo>
                <a:cubicBezTo>
                  <a:pt x="7352" y="-1900"/>
                  <a:pt x="2379" y="3418"/>
                  <a:pt x="575" y="6665"/>
                </a:cubicBezTo>
                <a:cubicBezTo>
                  <a:pt x="-1229" y="9865"/>
                  <a:pt x="1355" y="14571"/>
                  <a:pt x="6329" y="17159"/>
                </a:cubicBezTo>
                <a:cubicBezTo>
                  <a:pt x="11253" y="19700"/>
                  <a:pt x="16763" y="19182"/>
                  <a:pt x="18567" y="15982"/>
                </a:cubicBezTo>
                <a:close/>
              </a:path>
            </a:pathLst>
          </a:custGeom>
          <a:solidFill>
            <a:schemeClr val="accent3">
              <a:alpha val="80000"/>
            </a:schemeClr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alibri"/>
              <a:buNone/>
            </a:pPr>
            <a:endParaRPr sz="3000" b="0" i="0" u="none" strike="noStrike" cap="non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68" name="Google Shape;68;p28"/>
          <p:cNvSpPr/>
          <p:nvPr/>
        </p:nvSpPr>
        <p:spPr>
          <a:xfrm>
            <a:off x="8765547" y="1031118"/>
            <a:ext cx="604493" cy="575736"/>
          </a:xfrm>
          <a:custGeom>
            <a:avLst/>
            <a:gdLst/>
            <a:ahLst/>
            <a:cxnLst/>
            <a:rect l="l" t="t" r="r" b="b"/>
            <a:pathLst>
              <a:path w="19202" h="18783" extrusionOk="0">
                <a:moveTo>
                  <a:pt x="402" y="2508"/>
                </a:moveTo>
                <a:cubicBezTo>
                  <a:pt x="-1232" y="5646"/>
                  <a:pt x="2321" y="15132"/>
                  <a:pt x="7365" y="17978"/>
                </a:cubicBezTo>
                <a:cubicBezTo>
                  <a:pt x="12410" y="20751"/>
                  <a:pt x="17100" y="15716"/>
                  <a:pt x="18734" y="12651"/>
                </a:cubicBezTo>
                <a:cubicBezTo>
                  <a:pt x="20368" y="9513"/>
                  <a:pt x="17597" y="4770"/>
                  <a:pt x="12481" y="1997"/>
                </a:cubicBezTo>
                <a:cubicBezTo>
                  <a:pt x="7436" y="-849"/>
                  <a:pt x="2036" y="-630"/>
                  <a:pt x="402" y="2508"/>
                </a:cubicBezTo>
                <a:close/>
              </a:path>
            </a:pathLst>
          </a:custGeom>
          <a:solidFill>
            <a:schemeClr val="accent2">
              <a:alpha val="80000"/>
            </a:schemeClr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alibri"/>
              <a:buNone/>
            </a:pPr>
            <a:endParaRPr sz="3000" b="0" i="0" u="none" strike="noStrike" cap="non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69" name="Google Shape;69;p28"/>
          <p:cNvSpPr txBox="1">
            <a:spLocks noGrp="1"/>
          </p:cNvSpPr>
          <p:nvPr>
            <p:ph type="ctrTitle"/>
          </p:nvPr>
        </p:nvSpPr>
        <p:spPr>
          <a:xfrm>
            <a:off x="3161928" y="2072667"/>
            <a:ext cx="5868144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Calibri"/>
              <a:buNone/>
              <a:defRPr sz="60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8"/>
          <p:cNvSpPr txBox="1">
            <a:spLocks noGrp="1"/>
          </p:cNvSpPr>
          <p:nvPr>
            <p:ph type="subTitle" idx="1"/>
          </p:nvPr>
        </p:nvSpPr>
        <p:spPr>
          <a:xfrm>
            <a:off x="3161928" y="4552342"/>
            <a:ext cx="5868144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2400">
                <a:solidFill>
                  <a:schemeClr val="accent5"/>
                </a:solidFill>
              </a:defRPr>
            </a:lvl1pPr>
            <a:lvl2pPr lvl="1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71" name="Google Shape;71;p2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8"/>
          <p:cNvSpPr txBox="1">
            <a:spLocks noGrp="1"/>
          </p:cNvSpPr>
          <p:nvPr>
            <p:ph type="ftr" idx="11"/>
          </p:nvPr>
        </p:nvSpPr>
        <p:spPr>
          <a:xfrm>
            <a:off x="8328248" y="6356350"/>
            <a:ext cx="302555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w Photo (Dark)">
  <p:cSld name="Section Header w Photo (Dark)">
    <p:bg>
      <p:bgPr>
        <a:solidFill>
          <a:schemeClr val="accent1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32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alibri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32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ACB2BA"/>
              </a:buClr>
              <a:buSzPts val="2400"/>
              <a:buNone/>
              <a:defRPr sz="2400">
                <a:solidFill>
                  <a:srgbClr val="ACB2BA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76" name="Google Shape;76;p3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3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3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38C9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38C97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38C97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38C97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38C97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38C97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38C97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38C97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38C97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sp>
        <p:nvSpPr>
          <p:cNvPr id="79" name="Google Shape;79;p32"/>
          <p:cNvSpPr/>
          <p:nvPr/>
        </p:nvSpPr>
        <p:spPr>
          <a:xfrm>
            <a:off x="8329881" y="1"/>
            <a:ext cx="3862120" cy="4184987"/>
          </a:xfrm>
          <a:custGeom>
            <a:avLst/>
            <a:gdLst/>
            <a:ahLst/>
            <a:cxnLst/>
            <a:rect l="l" t="t" r="r" b="b"/>
            <a:pathLst>
              <a:path w="3862120" h="4184987" extrusionOk="0">
                <a:moveTo>
                  <a:pt x="72632" y="0"/>
                </a:moveTo>
                <a:lnTo>
                  <a:pt x="3862120" y="0"/>
                </a:lnTo>
                <a:lnTo>
                  <a:pt x="3862120" y="4018645"/>
                </a:lnTo>
                <a:lnTo>
                  <a:pt x="3849798" y="4027418"/>
                </a:lnTo>
                <a:cubicBezTo>
                  <a:pt x="3719683" y="4109955"/>
                  <a:pt x="3573386" y="4162923"/>
                  <a:pt x="3409263" y="4179440"/>
                </a:cubicBezTo>
                <a:cubicBezTo>
                  <a:pt x="2096287" y="4311293"/>
                  <a:pt x="139121" y="2061203"/>
                  <a:pt x="11722" y="786066"/>
                </a:cubicBezTo>
                <a:cubicBezTo>
                  <a:pt x="-12601" y="547032"/>
                  <a:pt x="1454" y="312714"/>
                  <a:pt x="49002" y="88876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alibri"/>
              <a:buNone/>
            </a:pPr>
            <a:endParaRPr sz="3000" b="0" i="0" u="none" strike="noStrike" cap="non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80" name="Google Shape;80;p32"/>
          <p:cNvSpPr/>
          <p:nvPr/>
        </p:nvSpPr>
        <p:spPr>
          <a:xfrm>
            <a:off x="7390509" y="0"/>
            <a:ext cx="4801492" cy="4017462"/>
          </a:xfrm>
          <a:custGeom>
            <a:avLst/>
            <a:gdLst/>
            <a:ahLst/>
            <a:cxnLst/>
            <a:rect l="l" t="t" r="r" b="b"/>
            <a:pathLst>
              <a:path w="4801492" h="4017462" extrusionOk="0">
                <a:moveTo>
                  <a:pt x="2063453" y="0"/>
                </a:moveTo>
                <a:lnTo>
                  <a:pt x="4801492" y="0"/>
                </a:lnTo>
                <a:lnTo>
                  <a:pt x="4801492" y="3620618"/>
                </a:lnTo>
                <a:lnTo>
                  <a:pt x="4540736" y="3716067"/>
                </a:lnTo>
                <a:cubicBezTo>
                  <a:pt x="4233752" y="3819100"/>
                  <a:pt x="3933647" y="3892546"/>
                  <a:pt x="3663094" y="3936581"/>
                </a:cubicBezTo>
                <a:cubicBezTo>
                  <a:pt x="2220509" y="4171435"/>
                  <a:pt x="473668" y="3898601"/>
                  <a:pt x="88907" y="3068732"/>
                </a:cubicBezTo>
                <a:cubicBezTo>
                  <a:pt x="-310361" y="2209732"/>
                  <a:pt x="694404" y="899190"/>
                  <a:pt x="1919217" y="89093"/>
                </a:cubicBezTo>
                <a:close/>
              </a:path>
            </a:pathLst>
          </a:custGeom>
          <a:solidFill>
            <a:srgbClr val="8DB1C4">
              <a:alpha val="80000"/>
            </a:srgbClr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alibri"/>
              <a:buNone/>
            </a:pPr>
            <a:endParaRPr sz="3000" b="0" i="0" u="none" strike="noStrike" cap="non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81" name="Google Shape;81;p32"/>
          <p:cNvSpPr/>
          <p:nvPr/>
        </p:nvSpPr>
        <p:spPr>
          <a:xfrm>
            <a:off x="11397987" y="3867634"/>
            <a:ext cx="794014" cy="1182847"/>
          </a:xfrm>
          <a:custGeom>
            <a:avLst/>
            <a:gdLst/>
            <a:ahLst/>
            <a:cxnLst/>
            <a:rect l="l" t="t" r="r" b="b"/>
            <a:pathLst>
              <a:path w="794014" h="1182847" extrusionOk="0">
                <a:moveTo>
                  <a:pt x="794014" y="0"/>
                </a:moveTo>
                <a:lnTo>
                  <a:pt x="794014" y="1127001"/>
                </a:lnTo>
                <a:lnTo>
                  <a:pt x="772413" y="1134386"/>
                </a:lnTo>
                <a:cubicBezTo>
                  <a:pt x="496558" y="1208896"/>
                  <a:pt x="195467" y="1197878"/>
                  <a:pt x="89247" y="1098613"/>
                </a:cubicBezTo>
                <a:cubicBezTo>
                  <a:pt x="-80777" y="939851"/>
                  <a:pt x="-224" y="579696"/>
                  <a:pt x="265906" y="295654"/>
                </a:cubicBezTo>
                <a:cubicBezTo>
                  <a:pt x="399007" y="154723"/>
                  <a:pt x="553905" y="59098"/>
                  <a:pt x="696781" y="18560"/>
                </a:cubicBezTo>
                <a:close/>
              </a:path>
            </a:pathLst>
          </a:custGeom>
          <a:solidFill>
            <a:schemeClr val="lt2">
              <a:alpha val="60000"/>
            </a:schemeClr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</a:pPr>
            <a:endParaRPr sz="3000" b="0" i="0" u="none" strike="noStrike" cap="non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82" name="Google Shape;82;p32"/>
          <p:cNvSpPr/>
          <p:nvPr/>
        </p:nvSpPr>
        <p:spPr>
          <a:xfrm>
            <a:off x="6384032" y="1648242"/>
            <a:ext cx="875650" cy="892153"/>
          </a:xfrm>
          <a:custGeom>
            <a:avLst/>
            <a:gdLst/>
            <a:ahLst/>
            <a:cxnLst/>
            <a:rect l="l" t="t" r="r" b="b"/>
            <a:pathLst>
              <a:path w="19088" h="18770" extrusionOk="0">
                <a:moveTo>
                  <a:pt x="18567" y="15982"/>
                </a:moveTo>
                <a:cubicBezTo>
                  <a:pt x="20371" y="12782"/>
                  <a:pt x="17299" y="3276"/>
                  <a:pt x="12326" y="688"/>
                </a:cubicBezTo>
                <a:cubicBezTo>
                  <a:pt x="7352" y="-1900"/>
                  <a:pt x="2379" y="3418"/>
                  <a:pt x="575" y="6665"/>
                </a:cubicBezTo>
                <a:cubicBezTo>
                  <a:pt x="-1229" y="9865"/>
                  <a:pt x="1355" y="14571"/>
                  <a:pt x="6329" y="17159"/>
                </a:cubicBezTo>
                <a:cubicBezTo>
                  <a:pt x="11253" y="19700"/>
                  <a:pt x="16763" y="19182"/>
                  <a:pt x="18567" y="15982"/>
                </a:cubicBezTo>
                <a:close/>
              </a:path>
            </a:pathLst>
          </a:custGeom>
          <a:solidFill>
            <a:schemeClr val="lt2">
              <a:alpha val="69019"/>
            </a:schemeClr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</a:pPr>
            <a:endParaRPr sz="3000" b="0" i="0" u="none" strike="noStrike" cap="non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83" name="Google Shape;83;p32"/>
          <p:cNvSpPr/>
          <p:nvPr/>
        </p:nvSpPr>
        <p:spPr>
          <a:xfrm>
            <a:off x="10139329" y="4982756"/>
            <a:ext cx="604493" cy="575736"/>
          </a:xfrm>
          <a:custGeom>
            <a:avLst/>
            <a:gdLst/>
            <a:ahLst/>
            <a:cxnLst/>
            <a:rect l="l" t="t" r="r" b="b"/>
            <a:pathLst>
              <a:path w="19202" h="18783" extrusionOk="0">
                <a:moveTo>
                  <a:pt x="402" y="2508"/>
                </a:moveTo>
                <a:cubicBezTo>
                  <a:pt x="-1232" y="5646"/>
                  <a:pt x="2321" y="15132"/>
                  <a:pt x="7365" y="17978"/>
                </a:cubicBezTo>
                <a:cubicBezTo>
                  <a:pt x="12410" y="20751"/>
                  <a:pt x="17100" y="15716"/>
                  <a:pt x="18734" y="12651"/>
                </a:cubicBezTo>
                <a:cubicBezTo>
                  <a:pt x="20368" y="9513"/>
                  <a:pt x="17597" y="4770"/>
                  <a:pt x="12481" y="1997"/>
                </a:cubicBezTo>
                <a:cubicBezTo>
                  <a:pt x="7436" y="-849"/>
                  <a:pt x="2036" y="-630"/>
                  <a:pt x="402" y="250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alibri"/>
              <a:buNone/>
            </a:pPr>
            <a:endParaRPr sz="3000" b="0" i="0" u="none" strike="noStrike" cap="non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84" name="Google Shape;84;p32"/>
          <p:cNvSpPr>
            <a:spLocks noGrp="1"/>
          </p:cNvSpPr>
          <p:nvPr>
            <p:ph type="pic" idx="2"/>
          </p:nvPr>
        </p:nvSpPr>
        <p:spPr>
          <a:xfrm>
            <a:off x="6831385" y="0"/>
            <a:ext cx="5360617" cy="36422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097275" rIns="91425" bIns="45700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(Dark)">
  <p:cSld name="Section Header (Dark)">
    <p:bg>
      <p:bgPr>
        <a:solidFill>
          <a:schemeClr val="accent1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3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alibri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3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ACB2BA"/>
              </a:buClr>
              <a:buSzPts val="2400"/>
              <a:buNone/>
              <a:defRPr sz="2400">
                <a:solidFill>
                  <a:srgbClr val="ACB2BA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88" name="Google Shape;88;p3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3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3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38C9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38C97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38C97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38C97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38C97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38C97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38C97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38C97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38C97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sp>
        <p:nvSpPr>
          <p:cNvPr id="91" name="Google Shape;91;p34"/>
          <p:cNvSpPr/>
          <p:nvPr/>
        </p:nvSpPr>
        <p:spPr>
          <a:xfrm>
            <a:off x="8329881" y="1"/>
            <a:ext cx="3862120" cy="4184987"/>
          </a:xfrm>
          <a:custGeom>
            <a:avLst/>
            <a:gdLst/>
            <a:ahLst/>
            <a:cxnLst/>
            <a:rect l="l" t="t" r="r" b="b"/>
            <a:pathLst>
              <a:path w="3862120" h="4184987" extrusionOk="0">
                <a:moveTo>
                  <a:pt x="72632" y="0"/>
                </a:moveTo>
                <a:lnTo>
                  <a:pt x="3862120" y="0"/>
                </a:lnTo>
                <a:lnTo>
                  <a:pt x="3862120" y="4018645"/>
                </a:lnTo>
                <a:lnTo>
                  <a:pt x="3849798" y="4027418"/>
                </a:lnTo>
                <a:cubicBezTo>
                  <a:pt x="3719683" y="4109955"/>
                  <a:pt x="3573386" y="4162923"/>
                  <a:pt x="3409263" y="4179440"/>
                </a:cubicBezTo>
                <a:cubicBezTo>
                  <a:pt x="2096287" y="4311293"/>
                  <a:pt x="139121" y="2061203"/>
                  <a:pt x="11722" y="786066"/>
                </a:cubicBezTo>
                <a:cubicBezTo>
                  <a:pt x="-12601" y="547032"/>
                  <a:pt x="1454" y="312714"/>
                  <a:pt x="49002" y="88876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alibri"/>
              <a:buNone/>
            </a:pPr>
            <a:endParaRPr sz="3000" b="0" i="0" u="none" strike="noStrike" cap="non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92" name="Google Shape;92;p34"/>
          <p:cNvSpPr/>
          <p:nvPr/>
        </p:nvSpPr>
        <p:spPr>
          <a:xfrm>
            <a:off x="7390509" y="0"/>
            <a:ext cx="4801492" cy="4017462"/>
          </a:xfrm>
          <a:custGeom>
            <a:avLst/>
            <a:gdLst/>
            <a:ahLst/>
            <a:cxnLst/>
            <a:rect l="l" t="t" r="r" b="b"/>
            <a:pathLst>
              <a:path w="4801492" h="4017462" extrusionOk="0">
                <a:moveTo>
                  <a:pt x="2063453" y="0"/>
                </a:moveTo>
                <a:lnTo>
                  <a:pt x="4801492" y="0"/>
                </a:lnTo>
                <a:lnTo>
                  <a:pt x="4801492" y="3620618"/>
                </a:lnTo>
                <a:lnTo>
                  <a:pt x="4540736" y="3716067"/>
                </a:lnTo>
                <a:cubicBezTo>
                  <a:pt x="4233752" y="3819100"/>
                  <a:pt x="3933647" y="3892546"/>
                  <a:pt x="3663094" y="3936581"/>
                </a:cubicBezTo>
                <a:cubicBezTo>
                  <a:pt x="2220509" y="4171435"/>
                  <a:pt x="473668" y="3898601"/>
                  <a:pt x="88907" y="3068732"/>
                </a:cubicBezTo>
                <a:cubicBezTo>
                  <a:pt x="-310361" y="2209732"/>
                  <a:pt x="694404" y="899190"/>
                  <a:pt x="1919217" y="89093"/>
                </a:cubicBezTo>
                <a:close/>
              </a:path>
            </a:pathLst>
          </a:custGeom>
          <a:solidFill>
            <a:srgbClr val="8DB1C4">
              <a:alpha val="80000"/>
            </a:srgbClr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alibri"/>
              <a:buNone/>
            </a:pPr>
            <a:endParaRPr sz="3000" b="0" i="0" u="none" strike="noStrike" cap="non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93" name="Google Shape;93;p34"/>
          <p:cNvSpPr/>
          <p:nvPr/>
        </p:nvSpPr>
        <p:spPr>
          <a:xfrm>
            <a:off x="6831384" y="0"/>
            <a:ext cx="5360617" cy="3642236"/>
          </a:xfrm>
          <a:custGeom>
            <a:avLst/>
            <a:gdLst/>
            <a:ahLst/>
            <a:cxnLst/>
            <a:rect l="l" t="t" r="r" b="b"/>
            <a:pathLst>
              <a:path w="5360617" h="3642236" extrusionOk="0">
                <a:moveTo>
                  <a:pt x="320472" y="0"/>
                </a:moveTo>
                <a:lnTo>
                  <a:pt x="5360617" y="0"/>
                </a:lnTo>
                <a:lnTo>
                  <a:pt x="5360617" y="3227025"/>
                </a:lnTo>
                <a:lnTo>
                  <a:pt x="5351732" y="3232995"/>
                </a:lnTo>
                <a:cubicBezTo>
                  <a:pt x="4933670" y="3488463"/>
                  <a:pt x="4475851" y="3642236"/>
                  <a:pt x="4028504" y="3642236"/>
                </a:cubicBezTo>
                <a:cubicBezTo>
                  <a:pt x="2596996" y="3642236"/>
                  <a:pt x="0" y="2067594"/>
                  <a:pt x="0" y="624863"/>
                </a:cubicBezTo>
                <a:cubicBezTo>
                  <a:pt x="0" y="354352"/>
                  <a:pt x="105767" y="161846"/>
                  <a:pt x="286013" y="23255"/>
                </a:cubicBezTo>
                <a:close/>
              </a:path>
            </a:pathLst>
          </a:custGeom>
          <a:solidFill>
            <a:schemeClr val="accent3">
              <a:alpha val="80000"/>
            </a:schemeClr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alibri"/>
              <a:buNone/>
            </a:pPr>
            <a:endParaRPr sz="3000" b="0" i="0" u="none" strike="noStrike" cap="non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94" name="Google Shape;94;p34"/>
          <p:cNvSpPr/>
          <p:nvPr/>
        </p:nvSpPr>
        <p:spPr>
          <a:xfrm>
            <a:off x="11397987" y="3867634"/>
            <a:ext cx="794014" cy="1182847"/>
          </a:xfrm>
          <a:custGeom>
            <a:avLst/>
            <a:gdLst/>
            <a:ahLst/>
            <a:cxnLst/>
            <a:rect l="l" t="t" r="r" b="b"/>
            <a:pathLst>
              <a:path w="794014" h="1182847" extrusionOk="0">
                <a:moveTo>
                  <a:pt x="794014" y="0"/>
                </a:moveTo>
                <a:lnTo>
                  <a:pt x="794014" y="1127001"/>
                </a:lnTo>
                <a:lnTo>
                  <a:pt x="772413" y="1134386"/>
                </a:lnTo>
                <a:cubicBezTo>
                  <a:pt x="496558" y="1208896"/>
                  <a:pt x="195467" y="1197878"/>
                  <a:pt x="89247" y="1098613"/>
                </a:cubicBezTo>
                <a:cubicBezTo>
                  <a:pt x="-80777" y="939851"/>
                  <a:pt x="-224" y="579696"/>
                  <a:pt x="265906" y="295654"/>
                </a:cubicBezTo>
                <a:cubicBezTo>
                  <a:pt x="399007" y="154723"/>
                  <a:pt x="553905" y="59098"/>
                  <a:pt x="696781" y="18560"/>
                </a:cubicBezTo>
                <a:close/>
              </a:path>
            </a:pathLst>
          </a:custGeom>
          <a:solidFill>
            <a:schemeClr val="lt2">
              <a:alpha val="60000"/>
            </a:schemeClr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</a:pPr>
            <a:endParaRPr sz="3000" b="0" i="0" u="none" strike="noStrike" cap="non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95" name="Google Shape;95;p34"/>
          <p:cNvSpPr/>
          <p:nvPr/>
        </p:nvSpPr>
        <p:spPr>
          <a:xfrm>
            <a:off x="6384032" y="1648242"/>
            <a:ext cx="875650" cy="892153"/>
          </a:xfrm>
          <a:custGeom>
            <a:avLst/>
            <a:gdLst/>
            <a:ahLst/>
            <a:cxnLst/>
            <a:rect l="l" t="t" r="r" b="b"/>
            <a:pathLst>
              <a:path w="19088" h="18770" extrusionOk="0">
                <a:moveTo>
                  <a:pt x="18567" y="15982"/>
                </a:moveTo>
                <a:cubicBezTo>
                  <a:pt x="20371" y="12782"/>
                  <a:pt x="17299" y="3276"/>
                  <a:pt x="12326" y="688"/>
                </a:cubicBezTo>
                <a:cubicBezTo>
                  <a:pt x="7352" y="-1900"/>
                  <a:pt x="2379" y="3418"/>
                  <a:pt x="575" y="6665"/>
                </a:cubicBezTo>
                <a:cubicBezTo>
                  <a:pt x="-1229" y="9865"/>
                  <a:pt x="1355" y="14571"/>
                  <a:pt x="6329" y="17159"/>
                </a:cubicBezTo>
                <a:cubicBezTo>
                  <a:pt x="11253" y="19700"/>
                  <a:pt x="16763" y="19182"/>
                  <a:pt x="18567" y="15982"/>
                </a:cubicBezTo>
                <a:close/>
              </a:path>
            </a:pathLst>
          </a:custGeom>
          <a:solidFill>
            <a:schemeClr val="lt2">
              <a:alpha val="69019"/>
            </a:schemeClr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alibri"/>
              <a:buNone/>
            </a:pPr>
            <a:endParaRPr sz="3000" b="0" i="0" u="none" strike="noStrike" cap="non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96" name="Google Shape;96;p34"/>
          <p:cNvSpPr/>
          <p:nvPr/>
        </p:nvSpPr>
        <p:spPr>
          <a:xfrm>
            <a:off x="10139329" y="4982756"/>
            <a:ext cx="604493" cy="575736"/>
          </a:xfrm>
          <a:custGeom>
            <a:avLst/>
            <a:gdLst/>
            <a:ahLst/>
            <a:cxnLst/>
            <a:rect l="l" t="t" r="r" b="b"/>
            <a:pathLst>
              <a:path w="19202" h="18783" extrusionOk="0">
                <a:moveTo>
                  <a:pt x="402" y="2508"/>
                </a:moveTo>
                <a:cubicBezTo>
                  <a:pt x="-1232" y="5646"/>
                  <a:pt x="2321" y="15132"/>
                  <a:pt x="7365" y="17978"/>
                </a:cubicBezTo>
                <a:cubicBezTo>
                  <a:pt x="12410" y="20751"/>
                  <a:pt x="17100" y="15716"/>
                  <a:pt x="18734" y="12651"/>
                </a:cubicBezTo>
                <a:cubicBezTo>
                  <a:pt x="20368" y="9513"/>
                  <a:pt x="17597" y="4770"/>
                  <a:pt x="12481" y="1997"/>
                </a:cubicBezTo>
                <a:cubicBezTo>
                  <a:pt x="7436" y="-849"/>
                  <a:pt x="2036" y="-630"/>
                  <a:pt x="402" y="250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alibri"/>
              <a:buNone/>
            </a:pPr>
            <a:endParaRPr sz="3000" b="0" i="0" u="none" strike="noStrike" cap="non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w Number (Dark)">
  <p:cSld name="Title and Content w Number (Dark)">
    <p:bg>
      <p:bgPr>
        <a:solidFill>
          <a:schemeClr val="accent1"/>
        </a:solid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35"/>
          <p:cNvSpPr txBox="1">
            <a:spLocks noGrp="1"/>
          </p:cNvSpPr>
          <p:nvPr>
            <p:ph type="title"/>
          </p:nvPr>
        </p:nvSpPr>
        <p:spPr>
          <a:xfrm>
            <a:off x="2925270" y="136525"/>
            <a:ext cx="8428529" cy="1132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DED9E5"/>
              </a:buClr>
              <a:buSzPts val="4400"/>
              <a:buFont typeface="Calibri"/>
              <a:buNone/>
              <a:defRPr sz="4400">
                <a:solidFill>
                  <a:srgbClr val="DED9E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35"/>
          <p:cNvSpPr txBox="1">
            <a:spLocks noGrp="1"/>
          </p:cNvSpPr>
          <p:nvPr>
            <p:ph type="body" idx="1"/>
          </p:nvPr>
        </p:nvSpPr>
        <p:spPr>
          <a:xfrm>
            <a:off x="838200" y="2060848"/>
            <a:ext cx="10515600" cy="4116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D9E5"/>
              </a:buClr>
              <a:buSzPts val="3600"/>
              <a:buFont typeface="Calibri"/>
              <a:buChar char="•"/>
              <a:defRPr sz="3600">
                <a:solidFill>
                  <a:srgbClr val="DED9E5"/>
                </a:solidFill>
              </a:defRPr>
            </a:lvl1pPr>
            <a:lvl2pPr marL="914400" lvl="1" indent="-4318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DED9E5"/>
              </a:buClr>
              <a:buSzPts val="3200"/>
              <a:buFont typeface="Calibri"/>
              <a:buChar char="•"/>
              <a:defRPr sz="3200">
                <a:solidFill>
                  <a:srgbClr val="DED9E5"/>
                </a:solidFill>
              </a:defRPr>
            </a:lvl2pPr>
            <a:lvl3pPr marL="1371600" lvl="2" indent="-4064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DED9E5"/>
              </a:buClr>
              <a:buSzPts val="2800"/>
              <a:buFont typeface="Calibri"/>
              <a:buChar char="•"/>
              <a:defRPr sz="2800">
                <a:solidFill>
                  <a:srgbClr val="DED9E5"/>
                </a:solidFill>
              </a:defRPr>
            </a:lvl3pPr>
            <a:lvl4pPr marL="1828800" lvl="3" indent="-3810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DED9E5"/>
              </a:buClr>
              <a:buSzPts val="2400"/>
              <a:buFont typeface="Calibri"/>
              <a:buChar char="•"/>
              <a:defRPr sz="2400">
                <a:solidFill>
                  <a:srgbClr val="DED9E5"/>
                </a:solidFill>
              </a:defRPr>
            </a:lvl4pPr>
            <a:lvl5pPr marL="2286000" lvl="4" indent="-3810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DED9E5"/>
              </a:buClr>
              <a:buSzPts val="2400"/>
              <a:buFont typeface="Calibri"/>
              <a:buChar char="•"/>
              <a:defRPr sz="2400">
                <a:solidFill>
                  <a:srgbClr val="DED9E5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0" name="Google Shape;100;p3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3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3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38C9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38C97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38C97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38C97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38C97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38C97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38C97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38C97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38C97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sp>
        <p:nvSpPr>
          <p:cNvPr id="103" name="Google Shape;103;p35"/>
          <p:cNvSpPr/>
          <p:nvPr/>
        </p:nvSpPr>
        <p:spPr>
          <a:xfrm>
            <a:off x="861777" y="-2072"/>
            <a:ext cx="1197858" cy="1389174"/>
          </a:xfrm>
          <a:custGeom>
            <a:avLst/>
            <a:gdLst/>
            <a:ahLst/>
            <a:cxnLst/>
            <a:rect l="l" t="t" r="r" b="b"/>
            <a:pathLst>
              <a:path w="1197858" h="1389174" extrusionOk="0">
                <a:moveTo>
                  <a:pt x="272811" y="0"/>
                </a:moveTo>
                <a:lnTo>
                  <a:pt x="924678" y="0"/>
                </a:lnTo>
                <a:lnTo>
                  <a:pt x="974454" y="32247"/>
                </a:lnTo>
                <a:cubicBezTo>
                  <a:pt x="1092328" y="125644"/>
                  <a:pt x="1173241" y="262904"/>
                  <a:pt x="1189160" y="421913"/>
                </a:cubicBezTo>
                <a:cubicBezTo>
                  <a:pt x="1220940" y="739931"/>
                  <a:pt x="1177988" y="1354828"/>
                  <a:pt x="850459" y="1387791"/>
                </a:cubicBezTo>
                <a:cubicBezTo>
                  <a:pt x="522929" y="1420682"/>
                  <a:pt x="34704" y="859385"/>
                  <a:pt x="2923" y="541295"/>
                </a:cubicBezTo>
                <a:cubicBezTo>
                  <a:pt x="-17301" y="342534"/>
                  <a:pt x="68843" y="156845"/>
                  <a:pt x="216245" y="3748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alibri"/>
              <a:buNone/>
            </a:pPr>
            <a:endParaRPr sz="3000" b="0" i="0" u="none" strike="noStrike" cap="non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04" name="Google Shape;104;p35"/>
          <p:cNvSpPr/>
          <p:nvPr/>
        </p:nvSpPr>
        <p:spPr>
          <a:xfrm>
            <a:off x="627460" y="140534"/>
            <a:ext cx="1772074" cy="1204775"/>
          </a:xfrm>
          <a:custGeom>
            <a:avLst/>
            <a:gdLst/>
            <a:ahLst/>
            <a:cxnLst/>
            <a:rect l="l" t="t" r="r" b="b"/>
            <a:pathLst>
              <a:path w="19589" h="18693" extrusionOk="0">
                <a:moveTo>
                  <a:pt x="245" y="15021"/>
                </a:moveTo>
                <a:cubicBezTo>
                  <a:pt x="1306" y="18233"/>
                  <a:pt x="6123" y="19289"/>
                  <a:pt x="10101" y="18380"/>
                </a:cubicBezTo>
                <a:cubicBezTo>
                  <a:pt x="14080" y="17471"/>
                  <a:pt x="20377" y="13324"/>
                  <a:pt x="19507" y="5836"/>
                </a:cubicBezTo>
                <a:cubicBezTo>
                  <a:pt x="19168" y="2918"/>
                  <a:pt x="16966" y="-2311"/>
                  <a:pt x="8751" y="1135"/>
                </a:cubicBezTo>
                <a:cubicBezTo>
                  <a:pt x="4192" y="3048"/>
                  <a:pt x="-1223" y="10588"/>
                  <a:pt x="245" y="15021"/>
                </a:cubicBezTo>
                <a:close/>
              </a:path>
            </a:pathLst>
          </a:custGeom>
          <a:solidFill>
            <a:srgbClr val="8DB1C4">
              <a:alpha val="80000"/>
            </a:srgbClr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alibri"/>
              <a:buNone/>
            </a:pPr>
            <a:endParaRPr sz="3000" b="0" i="0" u="none" strike="noStrike" cap="non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05" name="Google Shape;105;p35"/>
          <p:cNvSpPr/>
          <p:nvPr/>
        </p:nvSpPr>
        <p:spPr>
          <a:xfrm>
            <a:off x="487968" y="51259"/>
            <a:ext cx="1745881" cy="1200451"/>
          </a:xfrm>
          <a:custGeom>
            <a:avLst/>
            <a:gdLst/>
            <a:ahLst/>
            <a:cxnLst/>
            <a:rect l="l" t="t" r="r" b="b"/>
            <a:pathLst>
              <a:path w="21600" h="19116" extrusionOk="0">
                <a:moveTo>
                  <a:pt x="0" y="7130"/>
                </a:moveTo>
                <a:cubicBezTo>
                  <a:pt x="0" y="12861"/>
                  <a:pt x="8015" y="19116"/>
                  <a:pt x="12433" y="19116"/>
                </a:cubicBezTo>
                <a:cubicBezTo>
                  <a:pt x="16851" y="19116"/>
                  <a:pt x="21600" y="12861"/>
                  <a:pt x="21600" y="7130"/>
                </a:cubicBezTo>
                <a:cubicBezTo>
                  <a:pt x="21600" y="1399"/>
                  <a:pt x="19736" y="-2484"/>
                  <a:pt x="13206" y="1861"/>
                </a:cubicBezTo>
                <a:cubicBezTo>
                  <a:pt x="9285" y="4482"/>
                  <a:pt x="0" y="1399"/>
                  <a:pt x="0" y="7130"/>
                </a:cubicBezTo>
                <a:close/>
              </a:path>
            </a:pathLst>
          </a:custGeom>
          <a:solidFill>
            <a:schemeClr val="accent3">
              <a:alpha val="80000"/>
            </a:schemeClr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alibri"/>
              <a:buNone/>
            </a:pPr>
            <a:endParaRPr sz="3000" b="0" i="0" u="none" strike="noStrike" cap="non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06" name="Google Shape;106;p35"/>
          <p:cNvSpPr/>
          <p:nvPr/>
        </p:nvSpPr>
        <p:spPr>
          <a:xfrm>
            <a:off x="889707" y="1402361"/>
            <a:ext cx="218435" cy="222553"/>
          </a:xfrm>
          <a:custGeom>
            <a:avLst/>
            <a:gdLst/>
            <a:ahLst/>
            <a:cxnLst/>
            <a:rect l="l" t="t" r="r" b="b"/>
            <a:pathLst>
              <a:path w="19088" h="18770" extrusionOk="0">
                <a:moveTo>
                  <a:pt x="18567" y="15982"/>
                </a:moveTo>
                <a:cubicBezTo>
                  <a:pt x="20371" y="12782"/>
                  <a:pt x="17299" y="3276"/>
                  <a:pt x="12326" y="688"/>
                </a:cubicBezTo>
                <a:cubicBezTo>
                  <a:pt x="7352" y="-1900"/>
                  <a:pt x="2379" y="3418"/>
                  <a:pt x="575" y="6665"/>
                </a:cubicBezTo>
                <a:cubicBezTo>
                  <a:pt x="-1229" y="9865"/>
                  <a:pt x="1355" y="14571"/>
                  <a:pt x="6329" y="17159"/>
                </a:cubicBezTo>
                <a:cubicBezTo>
                  <a:pt x="11253" y="19700"/>
                  <a:pt x="16763" y="19182"/>
                  <a:pt x="18567" y="1598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alibri"/>
              <a:buNone/>
            </a:pPr>
            <a:endParaRPr sz="3000" b="0" i="0" u="none" strike="noStrike" cap="non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07" name="Google Shape;107;p35"/>
          <p:cNvSpPr/>
          <p:nvPr/>
        </p:nvSpPr>
        <p:spPr>
          <a:xfrm>
            <a:off x="2281390" y="140534"/>
            <a:ext cx="150794" cy="143620"/>
          </a:xfrm>
          <a:custGeom>
            <a:avLst/>
            <a:gdLst/>
            <a:ahLst/>
            <a:cxnLst/>
            <a:rect l="l" t="t" r="r" b="b"/>
            <a:pathLst>
              <a:path w="19202" h="18783" extrusionOk="0">
                <a:moveTo>
                  <a:pt x="402" y="2508"/>
                </a:moveTo>
                <a:cubicBezTo>
                  <a:pt x="-1232" y="5646"/>
                  <a:pt x="2321" y="15132"/>
                  <a:pt x="7365" y="17978"/>
                </a:cubicBezTo>
                <a:cubicBezTo>
                  <a:pt x="12410" y="20751"/>
                  <a:pt x="17100" y="15716"/>
                  <a:pt x="18734" y="12651"/>
                </a:cubicBezTo>
                <a:cubicBezTo>
                  <a:pt x="20368" y="9513"/>
                  <a:pt x="17597" y="4770"/>
                  <a:pt x="12481" y="1997"/>
                </a:cubicBezTo>
                <a:cubicBezTo>
                  <a:pt x="7436" y="-849"/>
                  <a:pt x="2036" y="-630"/>
                  <a:pt x="402" y="250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alibri"/>
              <a:buNone/>
            </a:pPr>
            <a:endParaRPr sz="3000" b="0" i="0" u="none" strike="noStrike" cap="non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08" name="Google Shape;108;p35"/>
          <p:cNvSpPr txBox="1">
            <a:spLocks noGrp="1"/>
          </p:cNvSpPr>
          <p:nvPr>
            <p:ph type="body" idx="2"/>
          </p:nvPr>
        </p:nvSpPr>
        <p:spPr>
          <a:xfrm>
            <a:off x="878553" y="141289"/>
            <a:ext cx="1163046" cy="1127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 b="1"/>
            </a:lvl1pPr>
            <a:lvl2pPr marL="914400" lvl="1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7"/>
          <p:cNvSpPr txBox="1">
            <a:spLocks noGrp="1"/>
          </p:cNvSpPr>
          <p:nvPr>
            <p:ph type="title"/>
          </p:nvPr>
        </p:nvSpPr>
        <p:spPr>
          <a:xfrm>
            <a:off x="838200" y="334863"/>
            <a:ext cx="10515600" cy="1132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Calibri"/>
              <a:buNone/>
              <a:defRPr sz="4400" b="1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27"/>
          <p:cNvSpPr txBox="1">
            <a:spLocks noGrp="1"/>
          </p:cNvSpPr>
          <p:nvPr>
            <p:ph type="body" idx="1"/>
          </p:nvPr>
        </p:nvSpPr>
        <p:spPr>
          <a:xfrm>
            <a:off x="838200" y="1556792"/>
            <a:ext cx="10515600" cy="46201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2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38C9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38C9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38C9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38C97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38C97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38C97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38C97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38C97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38C97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38C97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38C97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jp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10.png"/><Relationship Id="rId5" Type="http://schemas.openxmlformats.org/officeDocument/2006/relationships/image" Target="../media/image6.png"/><Relationship Id="rId10" Type="http://schemas.openxmlformats.org/officeDocument/2006/relationships/image" Target="../media/image9.png"/><Relationship Id="rId4" Type="http://schemas.openxmlformats.org/officeDocument/2006/relationships/image" Target="../media/image2.png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4.png"/><Relationship Id="rId9" Type="http://schemas.openxmlformats.org/officeDocument/2006/relationships/image" Target="../media/image12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18" Type="http://schemas.openxmlformats.org/officeDocument/2006/relationships/image" Target="../media/image25.png"/><Relationship Id="rId3" Type="http://schemas.openxmlformats.org/officeDocument/2006/relationships/image" Target="../media/image1.png"/><Relationship Id="rId21" Type="http://schemas.openxmlformats.org/officeDocument/2006/relationships/image" Target="../media/image28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17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23.png"/><Relationship Id="rId20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11" Type="http://schemas.openxmlformats.org/officeDocument/2006/relationships/image" Target="../media/image18.png"/><Relationship Id="rId5" Type="http://schemas.openxmlformats.org/officeDocument/2006/relationships/image" Target="../media/image2.png"/><Relationship Id="rId15" Type="http://schemas.openxmlformats.org/officeDocument/2006/relationships/image" Target="../media/image22.png"/><Relationship Id="rId10" Type="http://schemas.openxmlformats.org/officeDocument/2006/relationships/image" Target="../media/image17.png"/><Relationship Id="rId19" Type="http://schemas.openxmlformats.org/officeDocument/2006/relationships/image" Target="../media/image26.png"/><Relationship Id="rId4" Type="http://schemas.openxmlformats.org/officeDocument/2006/relationships/image" Target="../media/image4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29.jp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"/>
          <p:cNvSpPr txBox="1">
            <a:spLocks noGrp="1"/>
          </p:cNvSpPr>
          <p:nvPr>
            <p:ph type="ctrTitle"/>
          </p:nvPr>
        </p:nvSpPr>
        <p:spPr>
          <a:xfrm>
            <a:off x="2592825" y="2258025"/>
            <a:ext cx="73233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Calibri"/>
              <a:buNone/>
            </a:pPr>
            <a:r>
              <a:rPr lang="en-US"/>
              <a:t>Gestión Inteligente de Residuos y Espacios.</a:t>
            </a:r>
            <a:endParaRPr/>
          </a:p>
        </p:txBody>
      </p:sp>
      <p:sp>
        <p:nvSpPr>
          <p:cNvPr id="205" name="Google Shape;205;p2"/>
          <p:cNvSpPr txBox="1">
            <a:spLocks noGrp="1"/>
          </p:cNvSpPr>
          <p:nvPr>
            <p:ph type="subTitle" idx="1"/>
          </p:nvPr>
        </p:nvSpPr>
        <p:spPr>
          <a:xfrm>
            <a:off x="3161928" y="4700592"/>
            <a:ext cx="5868000" cy="16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</a:pPr>
            <a:r>
              <a:rPr lang="en-US"/>
              <a:t>G.I.R.E.</a:t>
            </a:r>
            <a:endParaRPr/>
          </a:p>
        </p:txBody>
      </p:sp>
      <p:pic>
        <p:nvPicPr>
          <p:cNvPr id="206" name="Google Shape;206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43347" y="-654121"/>
            <a:ext cx="2857272" cy="28572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1125" y="385775"/>
            <a:ext cx="777475" cy="77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029928" y="-226990"/>
            <a:ext cx="3678865" cy="36788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  <p:pic>
        <p:nvPicPr>
          <p:cNvPr id="215" name="Google Shape;215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79984" y="5733307"/>
            <a:ext cx="1907001" cy="16111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26705" y="6356350"/>
            <a:ext cx="517055" cy="422965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4"/>
          <p:cNvSpPr txBox="1">
            <a:spLocks noGrp="1"/>
          </p:cNvSpPr>
          <p:nvPr>
            <p:ph type="title"/>
          </p:nvPr>
        </p:nvSpPr>
        <p:spPr>
          <a:xfrm>
            <a:off x="1827017" y="300734"/>
            <a:ext cx="9688188" cy="721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Calibri"/>
              <a:buNone/>
            </a:pPr>
            <a:r>
              <a:rPr lang="en-US"/>
              <a:t>¿Por qué?</a:t>
            </a:r>
            <a:endParaRPr/>
          </a:p>
        </p:txBody>
      </p:sp>
      <p:sp>
        <p:nvSpPr>
          <p:cNvPr id="218" name="Google Shape;218;p4"/>
          <p:cNvSpPr txBox="1"/>
          <p:nvPr/>
        </p:nvSpPr>
        <p:spPr>
          <a:xfrm>
            <a:off x="2306320" y="932678"/>
            <a:ext cx="8848854" cy="386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Nuestra Motivación.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9" name="Google Shape;219;p4"/>
          <p:cNvGrpSpPr/>
          <p:nvPr/>
        </p:nvGrpSpPr>
        <p:grpSpPr>
          <a:xfrm>
            <a:off x="159553" y="163924"/>
            <a:ext cx="1467152" cy="1199348"/>
            <a:chOff x="1921112" y="114053"/>
            <a:chExt cx="8110291" cy="6629893"/>
          </a:xfrm>
        </p:grpSpPr>
        <p:sp>
          <p:nvSpPr>
            <p:cNvPr id="220" name="Google Shape;220;p4"/>
            <p:cNvSpPr/>
            <p:nvPr/>
          </p:nvSpPr>
          <p:spPr>
            <a:xfrm>
              <a:off x="3867079" y="785076"/>
              <a:ext cx="4801966" cy="5958870"/>
            </a:xfrm>
            <a:custGeom>
              <a:avLst/>
              <a:gdLst/>
              <a:ahLst/>
              <a:cxnLst/>
              <a:rect l="l" t="t" r="r" b="b"/>
              <a:pathLst>
                <a:path w="20693" h="20744" extrusionOk="0">
                  <a:moveTo>
                    <a:pt x="50" y="8912"/>
                  </a:moveTo>
                  <a:cubicBezTo>
                    <a:pt x="599" y="13351"/>
                    <a:pt x="9033" y="21184"/>
                    <a:pt x="14691" y="20725"/>
                  </a:cubicBezTo>
                  <a:cubicBezTo>
                    <a:pt x="20349" y="20265"/>
                    <a:pt x="21091" y="11684"/>
                    <a:pt x="20542" y="7246"/>
                  </a:cubicBezTo>
                  <a:cubicBezTo>
                    <a:pt x="19992" y="2808"/>
                    <a:pt x="14951" y="-416"/>
                    <a:pt x="9293" y="43"/>
                  </a:cubicBezTo>
                  <a:cubicBezTo>
                    <a:pt x="3636" y="503"/>
                    <a:pt x="-509" y="4474"/>
                    <a:pt x="50" y="891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Calibri"/>
                <a:buNone/>
              </a:pPr>
              <a:endParaRPr sz="30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21" name="Google Shape;221;p4"/>
            <p:cNvSpPr/>
            <p:nvPr/>
          </p:nvSpPr>
          <p:spPr>
            <a:xfrm>
              <a:off x="2927648" y="1746876"/>
              <a:ext cx="7103755" cy="4829617"/>
            </a:xfrm>
            <a:custGeom>
              <a:avLst/>
              <a:gdLst/>
              <a:ahLst/>
              <a:cxnLst/>
              <a:rect l="l" t="t" r="r" b="b"/>
              <a:pathLst>
                <a:path w="19589" h="18693" extrusionOk="0">
                  <a:moveTo>
                    <a:pt x="245" y="15021"/>
                  </a:moveTo>
                  <a:cubicBezTo>
                    <a:pt x="1306" y="18233"/>
                    <a:pt x="6123" y="19289"/>
                    <a:pt x="10101" y="18380"/>
                  </a:cubicBezTo>
                  <a:cubicBezTo>
                    <a:pt x="14080" y="17471"/>
                    <a:pt x="20377" y="13324"/>
                    <a:pt x="19507" y="5836"/>
                  </a:cubicBezTo>
                  <a:cubicBezTo>
                    <a:pt x="19168" y="2918"/>
                    <a:pt x="16966" y="-2311"/>
                    <a:pt x="8751" y="1135"/>
                  </a:cubicBezTo>
                  <a:cubicBezTo>
                    <a:pt x="4192" y="3048"/>
                    <a:pt x="-1223" y="10588"/>
                    <a:pt x="245" y="15021"/>
                  </a:cubicBezTo>
                  <a:close/>
                </a:path>
              </a:pathLst>
            </a:custGeom>
            <a:solidFill>
              <a:srgbClr val="8DB1C4">
                <a:alpha val="80000"/>
              </a:srgbClr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Calibri"/>
                <a:buNone/>
              </a:pPr>
              <a:endParaRPr sz="30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22" name="Google Shape;222;p4"/>
            <p:cNvSpPr/>
            <p:nvPr/>
          </p:nvSpPr>
          <p:spPr>
            <a:xfrm>
              <a:off x="2368458" y="1388995"/>
              <a:ext cx="6998777" cy="4812309"/>
            </a:xfrm>
            <a:custGeom>
              <a:avLst/>
              <a:gdLst/>
              <a:ahLst/>
              <a:cxnLst/>
              <a:rect l="l" t="t" r="r" b="b"/>
              <a:pathLst>
                <a:path w="21600" h="19116" extrusionOk="0">
                  <a:moveTo>
                    <a:pt x="0" y="7130"/>
                  </a:moveTo>
                  <a:cubicBezTo>
                    <a:pt x="0" y="12861"/>
                    <a:pt x="8015" y="19116"/>
                    <a:pt x="12433" y="19116"/>
                  </a:cubicBezTo>
                  <a:cubicBezTo>
                    <a:pt x="16851" y="19116"/>
                    <a:pt x="21600" y="12861"/>
                    <a:pt x="21600" y="7130"/>
                  </a:cubicBezTo>
                  <a:cubicBezTo>
                    <a:pt x="21600" y="1399"/>
                    <a:pt x="19736" y="-2484"/>
                    <a:pt x="13206" y="1861"/>
                  </a:cubicBezTo>
                  <a:cubicBezTo>
                    <a:pt x="9285" y="4482"/>
                    <a:pt x="0" y="1399"/>
                    <a:pt x="0" y="7130"/>
                  </a:cubicBez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endParaRPr sz="30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23" name="Google Shape;223;p4"/>
            <p:cNvSpPr/>
            <p:nvPr/>
          </p:nvSpPr>
          <p:spPr>
            <a:xfrm>
              <a:off x="6730112" y="114053"/>
              <a:ext cx="1313864" cy="1186199"/>
            </a:xfrm>
            <a:custGeom>
              <a:avLst/>
              <a:gdLst/>
              <a:ahLst/>
              <a:cxnLst/>
              <a:rect l="l" t="t" r="r" b="b"/>
              <a:pathLst>
                <a:path w="18415" h="19060" extrusionOk="0">
                  <a:moveTo>
                    <a:pt x="1251" y="17706"/>
                  </a:moveTo>
                  <a:cubicBezTo>
                    <a:pt x="3633" y="20258"/>
                    <a:pt x="13007" y="19180"/>
                    <a:pt x="16737" y="14651"/>
                  </a:cubicBezTo>
                  <a:cubicBezTo>
                    <a:pt x="20468" y="10087"/>
                    <a:pt x="17145" y="3797"/>
                    <a:pt x="14794" y="1210"/>
                  </a:cubicBezTo>
                  <a:cubicBezTo>
                    <a:pt x="12411" y="-1342"/>
                    <a:pt x="7458" y="275"/>
                    <a:pt x="3727" y="4804"/>
                  </a:cubicBezTo>
                  <a:cubicBezTo>
                    <a:pt x="-3" y="9368"/>
                    <a:pt x="-1132" y="15155"/>
                    <a:pt x="1251" y="1770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Calibri"/>
                <a:buNone/>
              </a:pPr>
              <a:endParaRPr sz="30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24" name="Google Shape;224;p4"/>
            <p:cNvSpPr/>
            <p:nvPr/>
          </p:nvSpPr>
          <p:spPr>
            <a:xfrm>
              <a:off x="1921112" y="4207292"/>
              <a:ext cx="875662" cy="892138"/>
            </a:xfrm>
            <a:custGeom>
              <a:avLst/>
              <a:gdLst/>
              <a:ahLst/>
              <a:cxnLst/>
              <a:rect l="l" t="t" r="r" b="b"/>
              <a:pathLst>
                <a:path w="19088" h="18770" extrusionOk="0">
                  <a:moveTo>
                    <a:pt x="18567" y="15982"/>
                  </a:moveTo>
                  <a:cubicBezTo>
                    <a:pt x="20371" y="12782"/>
                    <a:pt x="17299" y="3276"/>
                    <a:pt x="12326" y="688"/>
                  </a:cubicBezTo>
                  <a:cubicBezTo>
                    <a:pt x="7352" y="-1900"/>
                    <a:pt x="2379" y="3418"/>
                    <a:pt x="575" y="6665"/>
                  </a:cubicBezTo>
                  <a:cubicBezTo>
                    <a:pt x="-1229" y="9865"/>
                    <a:pt x="1355" y="14571"/>
                    <a:pt x="6329" y="17159"/>
                  </a:cubicBezTo>
                  <a:cubicBezTo>
                    <a:pt x="11253" y="19700"/>
                    <a:pt x="16763" y="19182"/>
                    <a:pt x="18567" y="1598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Calibri"/>
                <a:buNone/>
              </a:pPr>
              <a:endParaRPr sz="30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25" name="Google Shape;225;p4"/>
            <p:cNvSpPr/>
            <p:nvPr/>
          </p:nvSpPr>
          <p:spPr>
            <a:xfrm>
              <a:off x="8765547" y="1031118"/>
              <a:ext cx="604479" cy="575746"/>
            </a:xfrm>
            <a:custGeom>
              <a:avLst/>
              <a:gdLst/>
              <a:ahLst/>
              <a:cxnLst/>
              <a:rect l="l" t="t" r="r" b="b"/>
              <a:pathLst>
                <a:path w="19202" h="18783" extrusionOk="0">
                  <a:moveTo>
                    <a:pt x="402" y="2508"/>
                  </a:moveTo>
                  <a:cubicBezTo>
                    <a:pt x="-1232" y="5646"/>
                    <a:pt x="2321" y="15132"/>
                    <a:pt x="7365" y="17978"/>
                  </a:cubicBezTo>
                  <a:cubicBezTo>
                    <a:pt x="12410" y="20751"/>
                    <a:pt x="17100" y="15716"/>
                    <a:pt x="18734" y="12651"/>
                  </a:cubicBezTo>
                  <a:cubicBezTo>
                    <a:pt x="20368" y="9513"/>
                    <a:pt x="17597" y="4770"/>
                    <a:pt x="12481" y="1997"/>
                  </a:cubicBezTo>
                  <a:cubicBezTo>
                    <a:pt x="7436" y="-849"/>
                    <a:pt x="2036" y="-630"/>
                    <a:pt x="402" y="250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Calibri"/>
                <a:buNone/>
              </a:pPr>
              <a:endParaRPr sz="30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pic>
        <p:nvPicPr>
          <p:cNvPr id="226" name="Google Shape;226;p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65143" y="233805"/>
            <a:ext cx="1180973" cy="11809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893825" y="-12740"/>
            <a:ext cx="1481304" cy="14813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235275" y="2297475"/>
            <a:ext cx="6542649" cy="278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4" name="Google Shape;234;p1"/>
          <p:cNvGrpSpPr/>
          <p:nvPr/>
        </p:nvGrpSpPr>
        <p:grpSpPr>
          <a:xfrm>
            <a:off x="159553" y="163924"/>
            <a:ext cx="1467152" cy="1199348"/>
            <a:chOff x="1921112" y="114053"/>
            <a:chExt cx="8110291" cy="6629893"/>
          </a:xfrm>
        </p:grpSpPr>
        <p:sp>
          <p:nvSpPr>
            <p:cNvPr id="235" name="Google Shape;235;p1"/>
            <p:cNvSpPr/>
            <p:nvPr/>
          </p:nvSpPr>
          <p:spPr>
            <a:xfrm>
              <a:off x="3867079" y="785076"/>
              <a:ext cx="4801966" cy="5958870"/>
            </a:xfrm>
            <a:custGeom>
              <a:avLst/>
              <a:gdLst/>
              <a:ahLst/>
              <a:cxnLst/>
              <a:rect l="l" t="t" r="r" b="b"/>
              <a:pathLst>
                <a:path w="20693" h="20744" extrusionOk="0">
                  <a:moveTo>
                    <a:pt x="50" y="8912"/>
                  </a:moveTo>
                  <a:cubicBezTo>
                    <a:pt x="599" y="13351"/>
                    <a:pt x="9033" y="21184"/>
                    <a:pt x="14691" y="20725"/>
                  </a:cubicBezTo>
                  <a:cubicBezTo>
                    <a:pt x="20349" y="20265"/>
                    <a:pt x="21091" y="11684"/>
                    <a:pt x="20542" y="7246"/>
                  </a:cubicBezTo>
                  <a:cubicBezTo>
                    <a:pt x="19992" y="2808"/>
                    <a:pt x="14951" y="-416"/>
                    <a:pt x="9293" y="43"/>
                  </a:cubicBezTo>
                  <a:cubicBezTo>
                    <a:pt x="3636" y="503"/>
                    <a:pt x="-509" y="4474"/>
                    <a:pt x="50" y="891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Calibri"/>
                <a:buNone/>
              </a:pPr>
              <a:endParaRPr sz="30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36" name="Google Shape;236;p1"/>
            <p:cNvSpPr/>
            <p:nvPr/>
          </p:nvSpPr>
          <p:spPr>
            <a:xfrm>
              <a:off x="2927648" y="1746876"/>
              <a:ext cx="7103755" cy="4829617"/>
            </a:xfrm>
            <a:custGeom>
              <a:avLst/>
              <a:gdLst/>
              <a:ahLst/>
              <a:cxnLst/>
              <a:rect l="l" t="t" r="r" b="b"/>
              <a:pathLst>
                <a:path w="19589" h="18693" extrusionOk="0">
                  <a:moveTo>
                    <a:pt x="245" y="15021"/>
                  </a:moveTo>
                  <a:cubicBezTo>
                    <a:pt x="1306" y="18233"/>
                    <a:pt x="6123" y="19289"/>
                    <a:pt x="10101" y="18380"/>
                  </a:cubicBezTo>
                  <a:cubicBezTo>
                    <a:pt x="14080" y="17471"/>
                    <a:pt x="20377" y="13324"/>
                    <a:pt x="19507" y="5836"/>
                  </a:cubicBezTo>
                  <a:cubicBezTo>
                    <a:pt x="19168" y="2918"/>
                    <a:pt x="16966" y="-2311"/>
                    <a:pt x="8751" y="1135"/>
                  </a:cubicBezTo>
                  <a:cubicBezTo>
                    <a:pt x="4192" y="3048"/>
                    <a:pt x="-1223" y="10588"/>
                    <a:pt x="245" y="15021"/>
                  </a:cubicBezTo>
                  <a:close/>
                </a:path>
              </a:pathLst>
            </a:custGeom>
            <a:solidFill>
              <a:srgbClr val="8DB1C4">
                <a:alpha val="80000"/>
              </a:srgbClr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Calibri"/>
                <a:buNone/>
              </a:pPr>
              <a:endParaRPr sz="30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37" name="Google Shape;237;p1"/>
            <p:cNvSpPr/>
            <p:nvPr/>
          </p:nvSpPr>
          <p:spPr>
            <a:xfrm>
              <a:off x="2368458" y="1388995"/>
              <a:ext cx="6998777" cy="4812309"/>
            </a:xfrm>
            <a:custGeom>
              <a:avLst/>
              <a:gdLst/>
              <a:ahLst/>
              <a:cxnLst/>
              <a:rect l="l" t="t" r="r" b="b"/>
              <a:pathLst>
                <a:path w="21600" h="19116" extrusionOk="0">
                  <a:moveTo>
                    <a:pt x="0" y="7130"/>
                  </a:moveTo>
                  <a:cubicBezTo>
                    <a:pt x="0" y="12861"/>
                    <a:pt x="8015" y="19116"/>
                    <a:pt x="12433" y="19116"/>
                  </a:cubicBezTo>
                  <a:cubicBezTo>
                    <a:pt x="16851" y="19116"/>
                    <a:pt x="21600" y="12861"/>
                    <a:pt x="21600" y="7130"/>
                  </a:cubicBezTo>
                  <a:cubicBezTo>
                    <a:pt x="21600" y="1399"/>
                    <a:pt x="19736" y="-2484"/>
                    <a:pt x="13206" y="1861"/>
                  </a:cubicBezTo>
                  <a:cubicBezTo>
                    <a:pt x="9285" y="4482"/>
                    <a:pt x="0" y="1399"/>
                    <a:pt x="0" y="7130"/>
                  </a:cubicBez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endParaRPr sz="30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38" name="Google Shape;238;p1"/>
            <p:cNvSpPr/>
            <p:nvPr/>
          </p:nvSpPr>
          <p:spPr>
            <a:xfrm>
              <a:off x="6730112" y="114053"/>
              <a:ext cx="1313864" cy="1186199"/>
            </a:xfrm>
            <a:custGeom>
              <a:avLst/>
              <a:gdLst/>
              <a:ahLst/>
              <a:cxnLst/>
              <a:rect l="l" t="t" r="r" b="b"/>
              <a:pathLst>
                <a:path w="18415" h="19060" extrusionOk="0">
                  <a:moveTo>
                    <a:pt x="1251" y="17706"/>
                  </a:moveTo>
                  <a:cubicBezTo>
                    <a:pt x="3633" y="20258"/>
                    <a:pt x="13007" y="19180"/>
                    <a:pt x="16737" y="14651"/>
                  </a:cubicBezTo>
                  <a:cubicBezTo>
                    <a:pt x="20468" y="10087"/>
                    <a:pt x="17145" y="3797"/>
                    <a:pt x="14794" y="1210"/>
                  </a:cubicBezTo>
                  <a:cubicBezTo>
                    <a:pt x="12411" y="-1342"/>
                    <a:pt x="7458" y="275"/>
                    <a:pt x="3727" y="4804"/>
                  </a:cubicBezTo>
                  <a:cubicBezTo>
                    <a:pt x="-3" y="9368"/>
                    <a:pt x="-1132" y="15155"/>
                    <a:pt x="1251" y="1770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Calibri"/>
                <a:buNone/>
              </a:pPr>
              <a:endParaRPr sz="30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39" name="Google Shape;239;p1"/>
            <p:cNvSpPr/>
            <p:nvPr/>
          </p:nvSpPr>
          <p:spPr>
            <a:xfrm>
              <a:off x="1921112" y="4207292"/>
              <a:ext cx="875662" cy="892138"/>
            </a:xfrm>
            <a:custGeom>
              <a:avLst/>
              <a:gdLst/>
              <a:ahLst/>
              <a:cxnLst/>
              <a:rect l="l" t="t" r="r" b="b"/>
              <a:pathLst>
                <a:path w="19088" h="18770" extrusionOk="0">
                  <a:moveTo>
                    <a:pt x="18567" y="15982"/>
                  </a:moveTo>
                  <a:cubicBezTo>
                    <a:pt x="20371" y="12782"/>
                    <a:pt x="17299" y="3276"/>
                    <a:pt x="12326" y="688"/>
                  </a:cubicBezTo>
                  <a:cubicBezTo>
                    <a:pt x="7352" y="-1900"/>
                    <a:pt x="2379" y="3418"/>
                    <a:pt x="575" y="6665"/>
                  </a:cubicBezTo>
                  <a:cubicBezTo>
                    <a:pt x="-1229" y="9865"/>
                    <a:pt x="1355" y="14571"/>
                    <a:pt x="6329" y="17159"/>
                  </a:cubicBezTo>
                  <a:cubicBezTo>
                    <a:pt x="11253" y="19700"/>
                    <a:pt x="16763" y="19182"/>
                    <a:pt x="18567" y="1598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Calibri"/>
                <a:buNone/>
              </a:pPr>
              <a:endParaRPr sz="30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40" name="Google Shape;240;p1"/>
            <p:cNvSpPr/>
            <p:nvPr/>
          </p:nvSpPr>
          <p:spPr>
            <a:xfrm>
              <a:off x="8765547" y="1031118"/>
              <a:ext cx="604479" cy="575746"/>
            </a:xfrm>
            <a:custGeom>
              <a:avLst/>
              <a:gdLst/>
              <a:ahLst/>
              <a:cxnLst/>
              <a:rect l="l" t="t" r="r" b="b"/>
              <a:pathLst>
                <a:path w="19202" h="18783" extrusionOk="0">
                  <a:moveTo>
                    <a:pt x="402" y="2508"/>
                  </a:moveTo>
                  <a:cubicBezTo>
                    <a:pt x="-1232" y="5646"/>
                    <a:pt x="2321" y="15132"/>
                    <a:pt x="7365" y="17978"/>
                  </a:cubicBezTo>
                  <a:cubicBezTo>
                    <a:pt x="12410" y="20751"/>
                    <a:pt x="17100" y="15716"/>
                    <a:pt x="18734" y="12651"/>
                  </a:cubicBezTo>
                  <a:cubicBezTo>
                    <a:pt x="20368" y="9513"/>
                    <a:pt x="17597" y="4770"/>
                    <a:pt x="12481" y="1997"/>
                  </a:cubicBezTo>
                  <a:cubicBezTo>
                    <a:pt x="7436" y="-849"/>
                    <a:pt x="2036" y="-630"/>
                    <a:pt x="402" y="250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Calibri"/>
                <a:buNone/>
              </a:pPr>
              <a:endParaRPr sz="30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241" name="Google Shape;241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  <p:pic>
        <p:nvPicPr>
          <p:cNvPr id="242" name="Google Shape;242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79984" y="5733307"/>
            <a:ext cx="1907001" cy="16111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26705" y="6356350"/>
            <a:ext cx="517055" cy="422965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1"/>
          <p:cNvSpPr txBox="1">
            <a:spLocks noGrp="1"/>
          </p:cNvSpPr>
          <p:nvPr>
            <p:ph type="title"/>
          </p:nvPr>
        </p:nvSpPr>
        <p:spPr>
          <a:xfrm>
            <a:off x="1827017" y="300734"/>
            <a:ext cx="9688188" cy="721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Calibri"/>
              <a:buNone/>
            </a:pPr>
            <a:r>
              <a:rPr lang="en-US"/>
              <a:t>                          Proyecto </a:t>
            </a:r>
            <a:endParaRPr/>
          </a:p>
        </p:txBody>
      </p:sp>
      <p:sp>
        <p:nvSpPr>
          <p:cNvPr id="245" name="Google Shape;245;p1"/>
          <p:cNvSpPr txBox="1"/>
          <p:nvPr/>
        </p:nvSpPr>
        <p:spPr>
          <a:xfrm>
            <a:off x="2306320" y="932678"/>
            <a:ext cx="8848854" cy="386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¿Que lo hace innovador?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6" name="Google Shape;246;p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410710" y="371810"/>
            <a:ext cx="1556408" cy="5798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65143" y="233805"/>
            <a:ext cx="1180973" cy="11809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0893825" y="-12740"/>
            <a:ext cx="1481304" cy="14813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123125" y="1363275"/>
            <a:ext cx="3299648" cy="183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107351" y="3819125"/>
            <a:ext cx="3490598" cy="183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91524" y="3894917"/>
            <a:ext cx="2420300" cy="183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813456" y="1468575"/>
            <a:ext cx="3080369" cy="12924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1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704614" y="2690030"/>
            <a:ext cx="2827001" cy="176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1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060651" y="5014928"/>
            <a:ext cx="1413574" cy="1413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pic>
        <p:nvPicPr>
          <p:cNvPr id="261" name="Google Shape;261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79984" y="5733307"/>
            <a:ext cx="1907001" cy="16111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26705" y="6356350"/>
            <a:ext cx="517055" cy="422965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5"/>
          <p:cNvSpPr txBox="1">
            <a:spLocks noGrp="1"/>
          </p:cNvSpPr>
          <p:nvPr>
            <p:ph type="title"/>
          </p:nvPr>
        </p:nvSpPr>
        <p:spPr>
          <a:xfrm>
            <a:off x="1827017" y="300734"/>
            <a:ext cx="9688188" cy="721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Calibri"/>
              <a:buNone/>
            </a:pPr>
            <a:r>
              <a:rPr lang="en-US"/>
              <a:t>Procesos del proyecto</a:t>
            </a:r>
            <a:endParaRPr/>
          </a:p>
        </p:txBody>
      </p:sp>
      <p:sp>
        <p:nvSpPr>
          <p:cNvPr id="264" name="Google Shape;264;p5"/>
          <p:cNvSpPr txBox="1"/>
          <p:nvPr/>
        </p:nvSpPr>
        <p:spPr>
          <a:xfrm>
            <a:off x="2306320" y="932678"/>
            <a:ext cx="8848854" cy="386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¿Qué se hace?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65" name="Google Shape;265;p5"/>
          <p:cNvGrpSpPr/>
          <p:nvPr/>
        </p:nvGrpSpPr>
        <p:grpSpPr>
          <a:xfrm>
            <a:off x="4273774" y="2070012"/>
            <a:ext cx="722627" cy="659674"/>
            <a:chOff x="1921112" y="114053"/>
            <a:chExt cx="8110291" cy="6629893"/>
          </a:xfrm>
        </p:grpSpPr>
        <p:sp>
          <p:nvSpPr>
            <p:cNvPr id="266" name="Google Shape;266;p5"/>
            <p:cNvSpPr/>
            <p:nvPr/>
          </p:nvSpPr>
          <p:spPr>
            <a:xfrm>
              <a:off x="3867079" y="785076"/>
              <a:ext cx="4801966" cy="5958870"/>
            </a:xfrm>
            <a:custGeom>
              <a:avLst/>
              <a:gdLst/>
              <a:ahLst/>
              <a:cxnLst/>
              <a:rect l="l" t="t" r="r" b="b"/>
              <a:pathLst>
                <a:path w="20693" h="20744" extrusionOk="0">
                  <a:moveTo>
                    <a:pt x="50" y="8912"/>
                  </a:moveTo>
                  <a:cubicBezTo>
                    <a:pt x="599" y="13351"/>
                    <a:pt x="9033" y="21184"/>
                    <a:pt x="14691" y="20725"/>
                  </a:cubicBezTo>
                  <a:cubicBezTo>
                    <a:pt x="20349" y="20265"/>
                    <a:pt x="21091" y="11684"/>
                    <a:pt x="20542" y="7246"/>
                  </a:cubicBezTo>
                  <a:cubicBezTo>
                    <a:pt x="19992" y="2808"/>
                    <a:pt x="14951" y="-416"/>
                    <a:pt x="9293" y="43"/>
                  </a:cubicBezTo>
                  <a:cubicBezTo>
                    <a:pt x="3636" y="503"/>
                    <a:pt x="-509" y="4474"/>
                    <a:pt x="50" y="891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Calibri"/>
                <a:buNone/>
              </a:pPr>
              <a:endParaRPr sz="30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67" name="Google Shape;267;p5"/>
            <p:cNvSpPr/>
            <p:nvPr/>
          </p:nvSpPr>
          <p:spPr>
            <a:xfrm>
              <a:off x="2927648" y="1746876"/>
              <a:ext cx="7103755" cy="4829617"/>
            </a:xfrm>
            <a:custGeom>
              <a:avLst/>
              <a:gdLst/>
              <a:ahLst/>
              <a:cxnLst/>
              <a:rect l="l" t="t" r="r" b="b"/>
              <a:pathLst>
                <a:path w="19589" h="18693" extrusionOk="0">
                  <a:moveTo>
                    <a:pt x="245" y="15021"/>
                  </a:moveTo>
                  <a:cubicBezTo>
                    <a:pt x="1306" y="18233"/>
                    <a:pt x="6123" y="19289"/>
                    <a:pt x="10101" y="18380"/>
                  </a:cubicBezTo>
                  <a:cubicBezTo>
                    <a:pt x="14080" y="17471"/>
                    <a:pt x="20377" y="13324"/>
                    <a:pt x="19507" y="5836"/>
                  </a:cubicBezTo>
                  <a:cubicBezTo>
                    <a:pt x="19168" y="2918"/>
                    <a:pt x="16966" y="-2311"/>
                    <a:pt x="8751" y="1135"/>
                  </a:cubicBezTo>
                  <a:cubicBezTo>
                    <a:pt x="4192" y="3048"/>
                    <a:pt x="-1223" y="10588"/>
                    <a:pt x="245" y="15021"/>
                  </a:cubicBezTo>
                  <a:close/>
                </a:path>
              </a:pathLst>
            </a:custGeom>
            <a:solidFill>
              <a:srgbClr val="8DB1C4">
                <a:alpha val="80000"/>
              </a:srgbClr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Calibri"/>
                <a:buNone/>
              </a:pPr>
              <a:endParaRPr sz="30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68" name="Google Shape;268;p5"/>
            <p:cNvSpPr/>
            <p:nvPr/>
          </p:nvSpPr>
          <p:spPr>
            <a:xfrm>
              <a:off x="2368461" y="1388997"/>
              <a:ext cx="6998778" cy="4812310"/>
            </a:xfrm>
            <a:custGeom>
              <a:avLst/>
              <a:gdLst/>
              <a:ahLst/>
              <a:cxnLst/>
              <a:rect l="l" t="t" r="r" b="b"/>
              <a:pathLst>
                <a:path w="21600" h="19116" extrusionOk="0">
                  <a:moveTo>
                    <a:pt x="0" y="7130"/>
                  </a:moveTo>
                  <a:cubicBezTo>
                    <a:pt x="0" y="12861"/>
                    <a:pt x="8015" y="19116"/>
                    <a:pt x="12433" y="19116"/>
                  </a:cubicBezTo>
                  <a:cubicBezTo>
                    <a:pt x="16851" y="19116"/>
                    <a:pt x="21600" y="12861"/>
                    <a:pt x="21600" y="7130"/>
                  </a:cubicBezTo>
                  <a:cubicBezTo>
                    <a:pt x="21600" y="1399"/>
                    <a:pt x="19736" y="-2484"/>
                    <a:pt x="13206" y="1861"/>
                  </a:cubicBezTo>
                  <a:cubicBezTo>
                    <a:pt x="9285" y="4482"/>
                    <a:pt x="0" y="1399"/>
                    <a:pt x="0" y="7130"/>
                  </a:cubicBez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r>
                <a:rPr lang="en-US" sz="2000" b="1" i="0" u="none" strike="noStrike" cap="none" dirty="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01</a:t>
              </a:r>
              <a:endParaRPr sz="1800" b="0" i="0" u="none" strike="noStrike" cap="none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69" name="Google Shape;269;p5"/>
            <p:cNvSpPr/>
            <p:nvPr/>
          </p:nvSpPr>
          <p:spPr>
            <a:xfrm>
              <a:off x="6730112" y="114053"/>
              <a:ext cx="1313864" cy="1186199"/>
            </a:xfrm>
            <a:custGeom>
              <a:avLst/>
              <a:gdLst/>
              <a:ahLst/>
              <a:cxnLst/>
              <a:rect l="l" t="t" r="r" b="b"/>
              <a:pathLst>
                <a:path w="18415" h="19060" extrusionOk="0">
                  <a:moveTo>
                    <a:pt x="1251" y="17706"/>
                  </a:moveTo>
                  <a:cubicBezTo>
                    <a:pt x="3633" y="20258"/>
                    <a:pt x="13007" y="19180"/>
                    <a:pt x="16737" y="14651"/>
                  </a:cubicBezTo>
                  <a:cubicBezTo>
                    <a:pt x="20468" y="10087"/>
                    <a:pt x="17145" y="3797"/>
                    <a:pt x="14794" y="1210"/>
                  </a:cubicBezTo>
                  <a:cubicBezTo>
                    <a:pt x="12411" y="-1342"/>
                    <a:pt x="7458" y="275"/>
                    <a:pt x="3727" y="4804"/>
                  </a:cubicBezTo>
                  <a:cubicBezTo>
                    <a:pt x="-3" y="9368"/>
                    <a:pt x="-1132" y="15155"/>
                    <a:pt x="1251" y="1770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Calibri"/>
                <a:buNone/>
              </a:pPr>
              <a:endParaRPr sz="30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70" name="Google Shape;270;p5"/>
            <p:cNvSpPr/>
            <p:nvPr/>
          </p:nvSpPr>
          <p:spPr>
            <a:xfrm>
              <a:off x="1921112" y="4207292"/>
              <a:ext cx="875662" cy="892138"/>
            </a:xfrm>
            <a:custGeom>
              <a:avLst/>
              <a:gdLst/>
              <a:ahLst/>
              <a:cxnLst/>
              <a:rect l="l" t="t" r="r" b="b"/>
              <a:pathLst>
                <a:path w="19088" h="18770" extrusionOk="0">
                  <a:moveTo>
                    <a:pt x="18567" y="15982"/>
                  </a:moveTo>
                  <a:cubicBezTo>
                    <a:pt x="20371" y="12782"/>
                    <a:pt x="17299" y="3276"/>
                    <a:pt x="12326" y="688"/>
                  </a:cubicBezTo>
                  <a:cubicBezTo>
                    <a:pt x="7352" y="-1900"/>
                    <a:pt x="2379" y="3418"/>
                    <a:pt x="575" y="6665"/>
                  </a:cubicBezTo>
                  <a:cubicBezTo>
                    <a:pt x="-1229" y="9865"/>
                    <a:pt x="1355" y="14571"/>
                    <a:pt x="6329" y="17159"/>
                  </a:cubicBezTo>
                  <a:cubicBezTo>
                    <a:pt x="11253" y="19700"/>
                    <a:pt x="16763" y="19182"/>
                    <a:pt x="18567" y="1598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Calibri"/>
                <a:buNone/>
              </a:pPr>
              <a:endParaRPr sz="30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71" name="Google Shape;271;p5"/>
            <p:cNvSpPr/>
            <p:nvPr/>
          </p:nvSpPr>
          <p:spPr>
            <a:xfrm>
              <a:off x="8765547" y="1031118"/>
              <a:ext cx="604479" cy="575746"/>
            </a:xfrm>
            <a:custGeom>
              <a:avLst/>
              <a:gdLst/>
              <a:ahLst/>
              <a:cxnLst/>
              <a:rect l="l" t="t" r="r" b="b"/>
              <a:pathLst>
                <a:path w="19202" h="18783" extrusionOk="0">
                  <a:moveTo>
                    <a:pt x="402" y="2508"/>
                  </a:moveTo>
                  <a:cubicBezTo>
                    <a:pt x="-1232" y="5646"/>
                    <a:pt x="2321" y="15132"/>
                    <a:pt x="7365" y="17978"/>
                  </a:cubicBezTo>
                  <a:cubicBezTo>
                    <a:pt x="12410" y="20751"/>
                    <a:pt x="17100" y="15716"/>
                    <a:pt x="18734" y="12651"/>
                  </a:cubicBezTo>
                  <a:cubicBezTo>
                    <a:pt x="20368" y="9513"/>
                    <a:pt x="17597" y="4770"/>
                    <a:pt x="12481" y="1997"/>
                  </a:cubicBezTo>
                  <a:cubicBezTo>
                    <a:pt x="7436" y="-849"/>
                    <a:pt x="2036" y="-630"/>
                    <a:pt x="402" y="250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Calibri"/>
                <a:buNone/>
              </a:pPr>
              <a:endParaRPr sz="30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grpSp>
        <p:nvGrpSpPr>
          <p:cNvPr id="272" name="Google Shape;272;p5"/>
          <p:cNvGrpSpPr/>
          <p:nvPr/>
        </p:nvGrpSpPr>
        <p:grpSpPr>
          <a:xfrm>
            <a:off x="5064147" y="1927031"/>
            <a:ext cx="4280103" cy="815044"/>
            <a:chOff x="2385722" y="1946044"/>
            <a:chExt cx="4280103" cy="815044"/>
          </a:xfrm>
        </p:grpSpPr>
        <p:sp>
          <p:nvSpPr>
            <p:cNvPr id="273" name="Google Shape;273;p5"/>
            <p:cNvSpPr txBox="1"/>
            <p:nvPr/>
          </p:nvSpPr>
          <p:spPr>
            <a:xfrm>
              <a:off x="2385722" y="1946044"/>
              <a:ext cx="29820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182875" rIns="91425" bIns="0" anchor="b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rPr lang="en-US" sz="2400" b="1" dirty="0" err="1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Recolección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74;p5"/>
            <p:cNvSpPr txBox="1"/>
            <p:nvPr/>
          </p:nvSpPr>
          <p:spPr>
            <a:xfrm>
              <a:off x="2385725" y="2483888"/>
              <a:ext cx="4280100" cy="27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0" rIns="91425" bIns="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>
                  <a:solidFill>
                    <a:srgbClr val="838C97"/>
                  </a:solidFill>
                  <a:latin typeface="Calibri"/>
                  <a:ea typeface="Calibri"/>
                  <a:cs typeface="Calibri"/>
                  <a:sym typeface="Calibri"/>
                </a:rPr>
                <a:t>Separación, reutilización, etc</a:t>
              </a:r>
              <a:endParaRPr sz="1800">
                <a:solidFill>
                  <a:srgbClr val="838C97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75" name="Google Shape;275;p5"/>
          <p:cNvGrpSpPr/>
          <p:nvPr/>
        </p:nvGrpSpPr>
        <p:grpSpPr>
          <a:xfrm>
            <a:off x="5064147" y="3430031"/>
            <a:ext cx="4471504" cy="815019"/>
            <a:chOff x="2385722" y="1946044"/>
            <a:chExt cx="4471504" cy="815019"/>
          </a:xfrm>
        </p:grpSpPr>
        <p:sp>
          <p:nvSpPr>
            <p:cNvPr id="276" name="Google Shape;276;p5"/>
            <p:cNvSpPr txBox="1"/>
            <p:nvPr/>
          </p:nvSpPr>
          <p:spPr>
            <a:xfrm>
              <a:off x="2385722" y="1946044"/>
              <a:ext cx="29820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182875" rIns="91425" bIns="0" anchor="b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-US" sz="2400" b="1" dirty="0" err="1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Reciclado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77;p5"/>
            <p:cNvSpPr txBox="1"/>
            <p:nvPr/>
          </p:nvSpPr>
          <p:spPr>
            <a:xfrm>
              <a:off x="2385726" y="2483863"/>
              <a:ext cx="4471500" cy="27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0" rIns="91425" bIns="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>
                  <a:solidFill>
                    <a:srgbClr val="838C97"/>
                  </a:solidFill>
                  <a:latin typeface="Calibri"/>
                  <a:ea typeface="Calibri"/>
                  <a:cs typeface="Calibri"/>
                  <a:sym typeface="Calibri"/>
                </a:rPr>
                <a:t>procesos de reciclado de grandes volúmenes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8" name="Google Shape;278;p5"/>
          <p:cNvGrpSpPr/>
          <p:nvPr/>
        </p:nvGrpSpPr>
        <p:grpSpPr>
          <a:xfrm>
            <a:off x="5064147" y="4933032"/>
            <a:ext cx="5072705" cy="1091918"/>
            <a:chOff x="2385722" y="1946044"/>
            <a:chExt cx="5072705" cy="1091918"/>
          </a:xfrm>
        </p:grpSpPr>
        <p:sp>
          <p:nvSpPr>
            <p:cNvPr id="279" name="Google Shape;279;p5"/>
            <p:cNvSpPr txBox="1"/>
            <p:nvPr/>
          </p:nvSpPr>
          <p:spPr>
            <a:xfrm>
              <a:off x="2385722" y="1946044"/>
              <a:ext cx="2982000" cy="769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182875" rIns="91425" bIns="0" anchor="b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rPr lang="en-US" sz="2400" b="1" i="0" u="none" strike="noStrike" cap="none" dirty="0" err="1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Espacios</a:t>
              </a:r>
              <a:r>
                <a:rPr lang="en-US" sz="2400" b="1" i="0" u="none" strike="noStrike" cap="none" dirty="0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lang="en-US" sz="2400" b="1" i="0" u="none" strike="noStrike" cap="none" dirty="0" err="1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rPr>
                <a:t>Públicos</a:t>
              </a:r>
              <a:endParaRPr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" name="Google Shape;280;p5"/>
            <p:cNvSpPr txBox="1"/>
            <p:nvPr/>
          </p:nvSpPr>
          <p:spPr>
            <a:xfrm>
              <a:off x="2385727" y="2483862"/>
              <a:ext cx="50727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0" rIns="91425" bIns="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>
                  <a:solidFill>
                    <a:srgbClr val="838C97"/>
                  </a:solidFill>
                  <a:latin typeface="Calibri"/>
                  <a:ea typeface="Calibri"/>
                  <a:cs typeface="Calibri"/>
                  <a:sym typeface="Calibri"/>
                </a:rPr>
                <a:t>Gestión basada en mejorar la calidad de vida y apoyar al reciclado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81" name="Google Shape;281;p5"/>
          <p:cNvGrpSpPr/>
          <p:nvPr/>
        </p:nvGrpSpPr>
        <p:grpSpPr>
          <a:xfrm>
            <a:off x="159553" y="163924"/>
            <a:ext cx="1467152" cy="1199348"/>
            <a:chOff x="1921112" y="114053"/>
            <a:chExt cx="8110291" cy="6629893"/>
          </a:xfrm>
        </p:grpSpPr>
        <p:sp>
          <p:nvSpPr>
            <p:cNvPr id="282" name="Google Shape;282;p5"/>
            <p:cNvSpPr/>
            <p:nvPr/>
          </p:nvSpPr>
          <p:spPr>
            <a:xfrm>
              <a:off x="3867079" y="785076"/>
              <a:ext cx="4801966" cy="5958870"/>
            </a:xfrm>
            <a:custGeom>
              <a:avLst/>
              <a:gdLst/>
              <a:ahLst/>
              <a:cxnLst/>
              <a:rect l="l" t="t" r="r" b="b"/>
              <a:pathLst>
                <a:path w="20693" h="20744" extrusionOk="0">
                  <a:moveTo>
                    <a:pt x="50" y="8912"/>
                  </a:moveTo>
                  <a:cubicBezTo>
                    <a:pt x="599" y="13351"/>
                    <a:pt x="9033" y="21184"/>
                    <a:pt x="14691" y="20725"/>
                  </a:cubicBezTo>
                  <a:cubicBezTo>
                    <a:pt x="20349" y="20265"/>
                    <a:pt x="21091" y="11684"/>
                    <a:pt x="20542" y="7246"/>
                  </a:cubicBezTo>
                  <a:cubicBezTo>
                    <a:pt x="19992" y="2808"/>
                    <a:pt x="14951" y="-416"/>
                    <a:pt x="9293" y="43"/>
                  </a:cubicBezTo>
                  <a:cubicBezTo>
                    <a:pt x="3636" y="503"/>
                    <a:pt x="-509" y="4474"/>
                    <a:pt x="50" y="891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Calibri"/>
                <a:buNone/>
              </a:pPr>
              <a:endParaRPr sz="30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83" name="Google Shape;283;p5"/>
            <p:cNvSpPr/>
            <p:nvPr/>
          </p:nvSpPr>
          <p:spPr>
            <a:xfrm>
              <a:off x="2927648" y="1746876"/>
              <a:ext cx="7103755" cy="4829617"/>
            </a:xfrm>
            <a:custGeom>
              <a:avLst/>
              <a:gdLst/>
              <a:ahLst/>
              <a:cxnLst/>
              <a:rect l="l" t="t" r="r" b="b"/>
              <a:pathLst>
                <a:path w="19589" h="18693" extrusionOk="0">
                  <a:moveTo>
                    <a:pt x="245" y="15021"/>
                  </a:moveTo>
                  <a:cubicBezTo>
                    <a:pt x="1306" y="18233"/>
                    <a:pt x="6123" y="19289"/>
                    <a:pt x="10101" y="18380"/>
                  </a:cubicBezTo>
                  <a:cubicBezTo>
                    <a:pt x="14080" y="17471"/>
                    <a:pt x="20377" y="13324"/>
                    <a:pt x="19507" y="5836"/>
                  </a:cubicBezTo>
                  <a:cubicBezTo>
                    <a:pt x="19168" y="2918"/>
                    <a:pt x="16966" y="-2311"/>
                    <a:pt x="8751" y="1135"/>
                  </a:cubicBezTo>
                  <a:cubicBezTo>
                    <a:pt x="4192" y="3048"/>
                    <a:pt x="-1223" y="10588"/>
                    <a:pt x="245" y="15021"/>
                  </a:cubicBezTo>
                  <a:close/>
                </a:path>
              </a:pathLst>
            </a:custGeom>
            <a:solidFill>
              <a:srgbClr val="8DB1C4">
                <a:alpha val="80000"/>
              </a:srgbClr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Calibri"/>
                <a:buNone/>
              </a:pPr>
              <a:endParaRPr sz="30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84" name="Google Shape;284;p5"/>
            <p:cNvSpPr/>
            <p:nvPr/>
          </p:nvSpPr>
          <p:spPr>
            <a:xfrm>
              <a:off x="2368458" y="1388995"/>
              <a:ext cx="6998777" cy="4812309"/>
            </a:xfrm>
            <a:custGeom>
              <a:avLst/>
              <a:gdLst/>
              <a:ahLst/>
              <a:cxnLst/>
              <a:rect l="l" t="t" r="r" b="b"/>
              <a:pathLst>
                <a:path w="21600" h="19116" extrusionOk="0">
                  <a:moveTo>
                    <a:pt x="0" y="7130"/>
                  </a:moveTo>
                  <a:cubicBezTo>
                    <a:pt x="0" y="12861"/>
                    <a:pt x="8015" y="19116"/>
                    <a:pt x="12433" y="19116"/>
                  </a:cubicBezTo>
                  <a:cubicBezTo>
                    <a:pt x="16851" y="19116"/>
                    <a:pt x="21600" y="12861"/>
                    <a:pt x="21600" y="7130"/>
                  </a:cubicBezTo>
                  <a:cubicBezTo>
                    <a:pt x="21600" y="1399"/>
                    <a:pt x="19736" y="-2484"/>
                    <a:pt x="13206" y="1861"/>
                  </a:cubicBezTo>
                  <a:cubicBezTo>
                    <a:pt x="9285" y="4482"/>
                    <a:pt x="0" y="1399"/>
                    <a:pt x="0" y="7130"/>
                  </a:cubicBez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endParaRPr sz="30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85" name="Google Shape;285;p5"/>
            <p:cNvSpPr/>
            <p:nvPr/>
          </p:nvSpPr>
          <p:spPr>
            <a:xfrm>
              <a:off x="6730112" y="114053"/>
              <a:ext cx="1313864" cy="1186199"/>
            </a:xfrm>
            <a:custGeom>
              <a:avLst/>
              <a:gdLst/>
              <a:ahLst/>
              <a:cxnLst/>
              <a:rect l="l" t="t" r="r" b="b"/>
              <a:pathLst>
                <a:path w="18415" h="19060" extrusionOk="0">
                  <a:moveTo>
                    <a:pt x="1251" y="17706"/>
                  </a:moveTo>
                  <a:cubicBezTo>
                    <a:pt x="3633" y="20258"/>
                    <a:pt x="13007" y="19180"/>
                    <a:pt x="16737" y="14651"/>
                  </a:cubicBezTo>
                  <a:cubicBezTo>
                    <a:pt x="20468" y="10087"/>
                    <a:pt x="17145" y="3797"/>
                    <a:pt x="14794" y="1210"/>
                  </a:cubicBezTo>
                  <a:cubicBezTo>
                    <a:pt x="12411" y="-1342"/>
                    <a:pt x="7458" y="275"/>
                    <a:pt x="3727" y="4804"/>
                  </a:cubicBezTo>
                  <a:cubicBezTo>
                    <a:pt x="-3" y="9368"/>
                    <a:pt x="-1132" y="15155"/>
                    <a:pt x="1251" y="1770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Calibri"/>
                <a:buNone/>
              </a:pPr>
              <a:endParaRPr sz="30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86" name="Google Shape;286;p5"/>
            <p:cNvSpPr/>
            <p:nvPr/>
          </p:nvSpPr>
          <p:spPr>
            <a:xfrm>
              <a:off x="1921112" y="4207292"/>
              <a:ext cx="875662" cy="892138"/>
            </a:xfrm>
            <a:custGeom>
              <a:avLst/>
              <a:gdLst/>
              <a:ahLst/>
              <a:cxnLst/>
              <a:rect l="l" t="t" r="r" b="b"/>
              <a:pathLst>
                <a:path w="19088" h="18770" extrusionOk="0">
                  <a:moveTo>
                    <a:pt x="18567" y="15982"/>
                  </a:moveTo>
                  <a:cubicBezTo>
                    <a:pt x="20371" y="12782"/>
                    <a:pt x="17299" y="3276"/>
                    <a:pt x="12326" y="688"/>
                  </a:cubicBezTo>
                  <a:cubicBezTo>
                    <a:pt x="7352" y="-1900"/>
                    <a:pt x="2379" y="3418"/>
                    <a:pt x="575" y="6665"/>
                  </a:cubicBezTo>
                  <a:cubicBezTo>
                    <a:pt x="-1229" y="9865"/>
                    <a:pt x="1355" y="14571"/>
                    <a:pt x="6329" y="17159"/>
                  </a:cubicBezTo>
                  <a:cubicBezTo>
                    <a:pt x="11253" y="19700"/>
                    <a:pt x="16763" y="19182"/>
                    <a:pt x="18567" y="1598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Calibri"/>
                <a:buNone/>
              </a:pPr>
              <a:endParaRPr sz="30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87" name="Google Shape;287;p5"/>
            <p:cNvSpPr/>
            <p:nvPr/>
          </p:nvSpPr>
          <p:spPr>
            <a:xfrm>
              <a:off x="8765547" y="1031118"/>
              <a:ext cx="604479" cy="575746"/>
            </a:xfrm>
            <a:custGeom>
              <a:avLst/>
              <a:gdLst/>
              <a:ahLst/>
              <a:cxnLst/>
              <a:rect l="l" t="t" r="r" b="b"/>
              <a:pathLst>
                <a:path w="19202" h="18783" extrusionOk="0">
                  <a:moveTo>
                    <a:pt x="402" y="2508"/>
                  </a:moveTo>
                  <a:cubicBezTo>
                    <a:pt x="-1232" y="5646"/>
                    <a:pt x="2321" y="15132"/>
                    <a:pt x="7365" y="17978"/>
                  </a:cubicBezTo>
                  <a:cubicBezTo>
                    <a:pt x="12410" y="20751"/>
                    <a:pt x="17100" y="15716"/>
                    <a:pt x="18734" y="12651"/>
                  </a:cubicBezTo>
                  <a:cubicBezTo>
                    <a:pt x="20368" y="9513"/>
                    <a:pt x="17597" y="4770"/>
                    <a:pt x="12481" y="1997"/>
                  </a:cubicBezTo>
                  <a:cubicBezTo>
                    <a:pt x="7436" y="-849"/>
                    <a:pt x="2036" y="-630"/>
                    <a:pt x="402" y="250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Calibri"/>
                <a:buNone/>
              </a:pPr>
              <a:endParaRPr sz="30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pic>
        <p:nvPicPr>
          <p:cNvPr id="288" name="Google Shape;288;p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65143" y="233805"/>
            <a:ext cx="1180973" cy="118097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9" name="Google Shape;289;p5"/>
          <p:cNvGrpSpPr/>
          <p:nvPr/>
        </p:nvGrpSpPr>
        <p:grpSpPr>
          <a:xfrm>
            <a:off x="4273774" y="3562242"/>
            <a:ext cx="722627" cy="659674"/>
            <a:chOff x="1921112" y="114053"/>
            <a:chExt cx="8110291" cy="6629893"/>
          </a:xfrm>
        </p:grpSpPr>
        <p:sp>
          <p:nvSpPr>
            <p:cNvPr id="290" name="Google Shape;290;p5"/>
            <p:cNvSpPr/>
            <p:nvPr/>
          </p:nvSpPr>
          <p:spPr>
            <a:xfrm>
              <a:off x="3867079" y="785076"/>
              <a:ext cx="4801966" cy="5958870"/>
            </a:xfrm>
            <a:custGeom>
              <a:avLst/>
              <a:gdLst/>
              <a:ahLst/>
              <a:cxnLst/>
              <a:rect l="l" t="t" r="r" b="b"/>
              <a:pathLst>
                <a:path w="20693" h="20744" extrusionOk="0">
                  <a:moveTo>
                    <a:pt x="50" y="8912"/>
                  </a:moveTo>
                  <a:cubicBezTo>
                    <a:pt x="599" y="13351"/>
                    <a:pt x="9033" y="21184"/>
                    <a:pt x="14691" y="20725"/>
                  </a:cubicBezTo>
                  <a:cubicBezTo>
                    <a:pt x="20349" y="20265"/>
                    <a:pt x="21091" y="11684"/>
                    <a:pt x="20542" y="7246"/>
                  </a:cubicBezTo>
                  <a:cubicBezTo>
                    <a:pt x="19992" y="2808"/>
                    <a:pt x="14951" y="-416"/>
                    <a:pt x="9293" y="43"/>
                  </a:cubicBezTo>
                  <a:cubicBezTo>
                    <a:pt x="3636" y="503"/>
                    <a:pt x="-509" y="4474"/>
                    <a:pt x="50" y="891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Calibri"/>
                <a:buNone/>
              </a:pPr>
              <a:endParaRPr sz="30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91" name="Google Shape;291;p5"/>
            <p:cNvSpPr/>
            <p:nvPr/>
          </p:nvSpPr>
          <p:spPr>
            <a:xfrm>
              <a:off x="2927648" y="1746876"/>
              <a:ext cx="7103755" cy="4829617"/>
            </a:xfrm>
            <a:custGeom>
              <a:avLst/>
              <a:gdLst/>
              <a:ahLst/>
              <a:cxnLst/>
              <a:rect l="l" t="t" r="r" b="b"/>
              <a:pathLst>
                <a:path w="19589" h="18693" extrusionOk="0">
                  <a:moveTo>
                    <a:pt x="245" y="15021"/>
                  </a:moveTo>
                  <a:cubicBezTo>
                    <a:pt x="1306" y="18233"/>
                    <a:pt x="6123" y="19289"/>
                    <a:pt x="10101" y="18380"/>
                  </a:cubicBezTo>
                  <a:cubicBezTo>
                    <a:pt x="14080" y="17471"/>
                    <a:pt x="20377" y="13324"/>
                    <a:pt x="19507" y="5836"/>
                  </a:cubicBezTo>
                  <a:cubicBezTo>
                    <a:pt x="19168" y="2918"/>
                    <a:pt x="16966" y="-2311"/>
                    <a:pt x="8751" y="1135"/>
                  </a:cubicBezTo>
                  <a:cubicBezTo>
                    <a:pt x="4192" y="3048"/>
                    <a:pt x="-1223" y="10588"/>
                    <a:pt x="245" y="15021"/>
                  </a:cubicBezTo>
                  <a:close/>
                </a:path>
              </a:pathLst>
            </a:custGeom>
            <a:solidFill>
              <a:srgbClr val="8DB1C4">
                <a:alpha val="80000"/>
              </a:srgbClr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Calibri"/>
                <a:buNone/>
              </a:pPr>
              <a:endParaRPr sz="30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92" name="Google Shape;292;p5"/>
            <p:cNvSpPr/>
            <p:nvPr/>
          </p:nvSpPr>
          <p:spPr>
            <a:xfrm>
              <a:off x="2368461" y="1388997"/>
              <a:ext cx="6998778" cy="4812310"/>
            </a:xfrm>
            <a:custGeom>
              <a:avLst/>
              <a:gdLst/>
              <a:ahLst/>
              <a:cxnLst/>
              <a:rect l="l" t="t" r="r" b="b"/>
              <a:pathLst>
                <a:path w="21600" h="19116" extrusionOk="0">
                  <a:moveTo>
                    <a:pt x="0" y="7130"/>
                  </a:moveTo>
                  <a:cubicBezTo>
                    <a:pt x="0" y="12861"/>
                    <a:pt x="8015" y="19116"/>
                    <a:pt x="12433" y="19116"/>
                  </a:cubicBezTo>
                  <a:cubicBezTo>
                    <a:pt x="16851" y="19116"/>
                    <a:pt x="21600" y="12861"/>
                    <a:pt x="21600" y="7130"/>
                  </a:cubicBezTo>
                  <a:cubicBezTo>
                    <a:pt x="21600" y="1399"/>
                    <a:pt x="19736" y="-2484"/>
                    <a:pt x="13206" y="1861"/>
                  </a:cubicBezTo>
                  <a:cubicBezTo>
                    <a:pt x="9285" y="4482"/>
                    <a:pt x="0" y="1399"/>
                    <a:pt x="0" y="7130"/>
                  </a:cubicBez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r>
                <a:rPr lang="en-US" sz="2000" b="1" i="0" u="none" strike="noStrike" cap="none" dirty="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02</a:t>
              </a:r>
              <a:endParaRPr sz="1800" b="0" i="0" u="none" strike="noStrike" cap="none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93" name="Google Shape;293;p5"/>
            <p:cNvSpPr/>
            <p:nvPr/>
          </p:nvSpPr>
          <p:spPr>
            <a:xfrm>
              <a:off x="6730112" y="114053"/>
              <a:ext cx="1313864" cy="1186199"/>
            </a:xfrm>
            <a:custGeom>
              <a:avLst/>
              <a:gdLst/>
              <a:ahLst/>
              <a:cxnLst/>
              <a:rect l="l" t="t" r="r" b="b"/>
              <a:pathLst>
                <a:path w="18415" h="19060" extrusionOk="0">
                  <a:moveTo>
                    <a:pt x="1251" y="17706"/>
                  </a:moveTo>
                  <a:cubicBezTo>
                    <a:pt x="3633" y="20258"/>
                    <a:pt x="13007" y="19180"/>
                    <a:pt x="16737" y="14651"/>
                  </a:cubicBezTo>
                  <a:cubicBezTo>
                    <a:pt x="20468" y="10087"/>
                    <a:pt x="17145" y="3797"/>
                    <a:pt x="14794" y="1210"/>
                  </a:cubicBezTo>
                  <a:cubicBezTo>
                    <a:pt x="12411" y="-1342"/>
                    <a:pt x="7458" y="275"/>
                    <a:pt x="3727" y="4804"/>
                  </a:cubicBezTo>
                  <a:cubicBezTo>
                    <a:pt x="-3" y="9368"/>
                    <a:pt x="-1132" y="15155"/>
                    <a:pt x="1251" y="1770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Calibri"/>
                <a:buNone/>
              </a:pPr>
              <a:endParaRPr sz="30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94" name="Google Shape;294;p5"/>
            <p:cNvSpPr/>
            <p:nvPr/>
          </p:nvSpPr>
          <p:spPr>
            <a:xfrm>
              <a:off x="1921112" y="4207292"/>
              <a:ext cx="875662" cy="892138"/>
            </a:xfrm>
            <a:custGeom>
              <a:avLst/>
              <a:gdLst/>
              <a:ahLst/>
              <a:cxnLst/>
              <a:rect l="l" t="t" r="r" b="b"/>
              <a:pathLst>
                <a:path w="19088" h="18770" extrusionOk="0">
                  <a:moveTo>
                    <a:pt x="18567" y="15982"/>
                  </a:moveTo>
                  <a:cubicBezTo>
                    <a:pt x="20371" y="12782"/>
                    <a:pt x="17299" y="3276"/>
                    <a:pt x="12326" y="688"/>
                  </a:cubicBezTo>
                  <a:cubicBezTo>
                    <a:pt x="7352" y="-1900"/>
                    <a:pt x="2379" y="3418"/>
                    <a:pt x="575" y="6665"/>
                  </a:cubicBezTo>
                  <a:cubicBezTo>
                    <a:pt x="-1229" y="9865"/>
                    <a:pt x="1355" y="14571"/>
                    <a:pt x="6329" y="17159"/>
                  </a:cubicBezTo>
                  <a:cubicBezTo>
                    <a:pt x="11253" y="19700"/>
                    <a:pt x="16763" y="19182"/>
                    <a:pt x="18567" y="1598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Calibri"/>
                <a:buNone/>
              </a:pPr>
              <a:endParaRPr sz="30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95" name="Google Shape;295;p5"/>
            <p:cNvSpPr/>
            <p:nvPr/>
          </p:nvSpPr>
          <p:spPr>
            <a:xfrm>
              <a:off x="8765547" y="1031118"/>
              <a:ext cx="604479" cy="575746"/>
            </a:xfrm>
            <a:custGeom>
              <a:avLst/>
              <a:gdLst/>
              <a:ahLst/>
              <a:cxnLst/>
              <a:rect l="l" t="t" r="r" b="b"/>
              <a:pathLst>
                <a:path w="19202" h="18783" extrusionOk="0">
                  <a:moveTo>
                    <a:pt x="402" y="2508"/>
                  </a:moveTo>
                  <a:cubicBezTo>
                    <a:pt x="-1232" y="5646"/>
                    <a:pt x="2321" y="15132"/>
                    <a:pt x="7365" y="17978"/>
                  </a:cubicBezTo>
                  <a:cubicBezTo>
                    <a:pt x="12410" y="20751"/>
                    <a:pt x="17100" y="15716"/>
                    <a:pt x="18734" y="12651"/>
                  </a:cubicBezTo>
                  <a:cubicBezTo>
                    <a:pt x="20368" y="9513"/>
                    <a:pt x="17597" y="4770"/>
                    <a:pt x="12481" y="1997"/>
                  </a:cubicBezTo>
                  <a:cubicBezTo>
                    <a:pt x="7436" y="-849"/>
                    <a:pt x="2036" y="-630"/>
                    <a:pt x="402" y="250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Calibri"/>
                <a:buNone/>
              </a:pPr>
              <a:endParaRPr sz="30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grpSp>
        <p:nvGrpSpPr>
          <p:cNvPr id="296" name="Google Shape;296;p5"/>
          <p:cNvGrpSpPr/>
          <p:nvPr/>
        </p:nvGrpSpPr>
        <p:grpSpPr>
          <a:xfrm>
            <a:off x="4273774" y="5054472"/>
            <a:ext cx="722627" cy="659674"/>
            <a:chOff x="1921112" y="114053"/>
            <a:chExt cx="8110291" cy="6629893"/>
          </a:xfrm>
        </p:grpSpPr>
        <p:sp>
          <p:nvSpPr>
            <p:cNvPr id="297" name="Google Shape;297;p5"/>
            <p:cNvSpPr/>
            <p:nvPr/>
          </p:nvSpPr>
          <p:spPr>
            <a:xfrm>
              <a:off x="3867079" y="785076"/>
              <a:ext cx="4801966" cy="5958870"/>
            </a:xfrm>
            <a:custGeom>
              <a:avLst/>
              <a:gdLst/>
              <a:ahLst/>
              <a:cxnLst/>
              <a:rect l="l" t="t" r="r" b="b"/>
              <a:pathLst>
                <a:path w="20693" h="20744" extrusionOk="0">
                  <a:moveTo>
                    <a:pt x="50" y="8912"/>
                  </a:moveTo>
                  <a:cubicBezTo>
                    <a:pt x="599" y="13351"/>
                    <a:pt x="9033" y="21184"/>
                    <a:pt x="14691" y="20725"/>
                  </a:cubicBezTo>
                  <a:cubicBezTo>
                    <a:pt x="20349" y="20265"/>
                    <a:pt x="21091" y="11684"/>
                    <a:pt x="20542" y="7246"/>
                  </a:cubicBezTo>
                  <a:cubicBezTo>
                    <a:pt x="19992" y="2808"/>
                    <a:pt x="14951" y="-416"/>
                    <a:pt x="9293" y="43"/>
                  </a:cubicBezTo>
                  <a:cubicBezTo>
                    <a:pt x="3636" y="503"/>
                    <a:pt x="-509" y="4474"/>
                    <a:pt x="50" y="891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Calibri"/>
                <a:buNone/>
              </a:pPr>
              <a:endParaRPr sz="30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98" name="Google Shape;298;p5"/>
            <p:cNvSpPr/>
            <p:nvPr/>
          </p:nvSpPr>
          <p:spPr>
            <a:xfrm>
              <a:off x="2927648" y="1746876"/>
              <a:ext cx="7103755" cy="4829617"/>
            </a:xfrm>
            <a:custGeom>
              <a:avLst/>
              <a:gdLst/>
              <a:ahLst/>
              <a:cxnLst/>
              <a:rect l="l" t="t" r="r" b="b"/>
              <a:pathLst>
                <a:path w="19589" h="18693" extrusionOk="0">
                  <a:moveTo>
                    <a:pt x="245" y="15021"/>
                  </a:moveTo>
                  <a:cubicBezTo>
                    <a:pt x="1306" y="18233"/>
                    <a:pt x="6123" y="19289"/>
                    <a:pt x="10101" y="18380"/>
                  </a:cubicBezTo>
                  <a:cubicBezTo>
                    <a:pt x="14080" y="17471"/>
                    <a:pt x="20377" y="13324"/>
                    <a:pt x="19507" y="5836"/>
                  </a:cubicBezTo>
                  <a:cubicBezTo>
                    <a:pt x="19168" y="2918"/>
                    <a:pt x="16966" y="-2311"/>
                    <a:pt x="8751" y="1135"/>
                  </a:cubicBezTo>
                  <a:cubicBezTo>
                    <a:pt x="4192" y="3048"/>
                    <a:pt x="-1223" y="10588"/>
                    <a:pt x="245" y="15021"/>
                  </a:cubicBezTo>
                  <a:close/>
                </a:path>
              </a:pathLst>
            </a:custGeom>
            <a:solidFill>
              <a:srgbClr val="8DB1C4">
                <a:alpha val="80000"/>
              </a:srgbClr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Calibri"/>
                <a:buNone/>
              </a:pPr>
              <a:endParaRPr sz="30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99" name="Google Shape;299;p5"/>
            <p:cNvSpPr/>
            <p:nvPr/>
          </p:nvSpPr>
          <p:spPr>
            <a:xfrm>
              <a:off x="2368461" y="1388997"/>
              <a:ext cx="6998778" cy="4812310"/>
            </a:xfrm>
            <a:custGeom>
              <a:avLst/>
              <a:gdLst/>
              <a:ahLst/>
              <a:cxnLst/>
              <a:rect l="l" t="t" r="r" b="b"/>
              <a:pathLst>
                <a:path w="21600" h="19116" extrusionOk="0">
                  <a:moveTo>
                    <a:pt x="0" y="7130"/>
                  </a:moveTo>
                  <a:cubicBezTo>
                    <a:pt x="0" y="12861"/>
                    <a:pt x="8015" y="19116"/>
                    <a:pt x="12433" y="19116"/>
                  </a:cubicBezTo>
                  <a:cubicBezTo>
                    <a:pt x="16851" y="19116"/>
                    <a:pt x="21600" y="12861"/>
                    <a:pt x="21600" y="7130"/>
                  </a:cubicBezTo>
                  <a:cubicBezTo>
                    <a:pt x="21600" y="1399"/>
                    <a:pt x="19736" y="-2484"/>
                    <a:pt x="13206" y="1861"/>
                  </a:cubicBezTo>
                  <a:cubicBezTo>
                    <a:pt x="9285" y="4482"/>
                    <a:pt x="0" y="1399"/>
                    <a:pt x="0" y="7130"/>
                  </a:cubicBez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r>
                <a:rPr lang="en-US" sz="2000" b="1" i="0" u="none" strike="noStrike" cap="none" dirty="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03</a:t>
              </a:r>
              <a:endParaRPr sz="1800" b="0" i="0" u="none" strike="noStrike" cap="none" dirty="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300" name="Google Shape;300;p5"/>
            <p:cNvSpPr/>
            <p:nvPr/>
          </p:nvSpPr>
          <p:spPr>
            <a:xfrm>
              <a:off x="6730112" y="114053"/>
              <a:ext cx="1313864" cy="1186199"/>
            </a:xfrm>
            <a:custGeom>
              <a:avLst/>
              <a:gdLst/>
              <a:ahLst/>
              <a:cxnLst/>
              <a:rect l="l" t="t" r="r" b="b"/>
              <a:pathLst>
                <a:path w="18415" h="19060" extrusionOk="0">
                  <a:moveTo>
                    <a:pt x="1251" y="17706"/>
                  </a:moveTo>
                  <a:cubicBezTo>
                    <a:pt x="3633" y="20258"/>
                    <a:pt x="13007" y="19180"/>
                    <a:pt x="16737" y="14651"/>
                  </a:cubicBezTo>
                  <a:cubicBezTo>
                    <a:pt x="20468" y="10087"/>
                    <a:pt x="17145" y="3797"/>
                    <a:pt x="14794" y="1210"/>
                  </a:cubicBezTo>
                  <a:cubicBezTo>
                    <a:pt x="12411" y="-1342"/>
                    <a:pt x="7458" y="275"/>
                    <a:pt x="3727" y="4804"/>
                  </a:cubicBezTo>
                  <a:cubicBezTo>
                    <a:pt x="-3" y="9368"/>
                    <a:pt x="-1132" y="15155"/>
                    <a:pt x="1251" y="1770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Calibri"/>
                <a:buNone/>
              </a:pPr>
              <a:endParaRPr sz="30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301" name="Google Shape;301;p5"/>
            <p:cNvSpPr/>
            <p:nvPr/>
          </p:nvSpPr>
          <p:spPr>
            <a:xfrm>
              <a:off x="1921112" y="4207292"/>
              <a:ext cx="875662" cy="892138"/>
            </a:xfrm>
            <a:custGeom>
              <a:avLst/>
              <a:gdLst/>
              <a:ahLst/>
              <a:cxnLst/>
              <a:rect l="l" t="t" r="r" b="b"/>
              <a:pathLst>
                <a:path w="19088" h="18770" extrusionOk="0">
                  <a:moveTo>
                    <a:pt x="18567" y="15982"/>
                  </a:moveTo>
                  <a:cubicBezTo>
                    <a:pt x="20371" y="12782"/>
                    <a:pt x="17299" y="3276"/>
                    <a:pt x="12326" y="688"/>
                  </a:cubicBezTo>
                  <a:cubicBezTo>
                    <a:pt x="7352" y="-1900"/>
                    <a:pt x="2379" y="3418"/>
                    <a:pt x="575" y="6665"/>
                  </a:cubicBezTo>
                  <a:cubicBezTo>
                    <a:pt x="-1229" y="9865"/>
                    <a:pt x="1355" y="14571"/>
                    <a:pt x="6329" y="17159"/>
                  </a:cubicBezTo>
                  <a:cubicBezTo>
                    <a:pt x="11253" y="19700"/>
                    <a:pt x="16763" y="19182"/>
                    <a:pt x="18567" y="1598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Calibri"/>
                <a:buNone/>
              </a:pPr>
              <a:endParaRPr sz="30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302" name="Google Shape;302;p5"/>
            <p:cNvSpPr/>
            <p:nvPr/>
          </p:nvSpPr>
          <p:spPr>
            <a:xfrm>
              <a:off x="8765547" y="1031118"/>
              <a:ext cx="604479" cy="575746"/>
            </a:xfrm>
            <a:custGeom>
              <a:avLst/>
              <a:gdLst/>
              <a:ahLst/>
              <a:cxnLst/>
              <a:rect l="l" t="t" r="r" b="b"/>
              <a:pathLst>
                <a:path w="19202" h="18783" extrusionOk="0">
                  <a:moveTo>
                    <a:pt x="402" y="2508"/>
                  </a:moveTo>
                  <a:cubicBezTo>
                    <a:pt x="-1232" y="5646"/>
                    <a:pt x="2321" y="15132"/>
                    <a:pt x="7365" y="17978"/>
                  </a:cubicBezTo>
                  <a:cubicBezTo>
                    <a:pt x="12410" y="20751"/>
                    <a:pt x="17100" y="15716"/>
                    <a:pt x="18734" y="12651"/>
                  </a:cubicBezTo>
                  <a:cubicBezTo>
                    <a:pt x="20368" y="9513"/>
                    <a:pt x="17597" y="4770"/>
                    <a:pt x="12481" y="1997"/>
                  </a:cubicBezTo>
                  <a:cubicBezTo>
                    <a:pt x="7436" y="-849"/>
                    <a:pt x="2036" y="-630"/>
                    <a:pt x="402" y="250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Calibri"/>
                <a:buNone/>
              </a:pPr>
              <a:endParaRPr sz="30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pic>
        <p:nvPicPr>
          <p:cNvPr id="303" name="Google Shape;303;p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893825" y="-12740"/>
            <a:ext cx="1481304" cy="14813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pic>
        <p:nvPicPr>
          <p:cNvPr id="310" name="Google Shape;310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79984" y="5733307"/>
            <a:ext cx="1907001" cy="1611186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7"/>
          <p:cNvSpPr txBox="1">
            <a:spLocks noGrp="1"/>
          </p:cNvSpPr>
          <p:nvPr>
            <p:ph type="title"/>
          </p:nvPr>
        </p:nvSpPr>
        <p:spPr>
          <a:xfrm>
            <a:off x="1827017" y="300734"/>
            <a:ext cx="9688188" cy="721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Calibri"/>
              <a:buNone/>
            </a:pPr>
            <a:r>
              <a:rPr lang="en-US"/>
              <a:t>Ecomoneda</a:t>
            </a:r>
            <a:endParaRPr/>
          </a:p>
        </p:txBody>
      </p:sp>
      <p:sp>
        <p:nvSpPr>
          <p:cNvPr id="312" name="Google Shape;312;p7"/>
          <p:cNvSpPr txBox="1"/>
          <p:nvPr/>
        </p:nvSpPr>
        <p:spPr>
          <a:xfrm>
            <a:off x="2306320" y="932678"/>
            <a:ext cx="8848854" cy="386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¿Qué y </a:t>
            </a:r>
            <a:r>
              <a:rPr lang="en-US"/>
              <a:t>porqué</a:t>
            </a: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13" name="Google Shape;313;p7"/>
          <p:cNvGrpSpPr/>
          <p:nvPr/>
        </p:nvGrpSpPr>
        <p:grpSpPr>
          <a:xfrm>
            <a:off x="159553" y="163924"/>
            <a:ext cx="1467152" cy="1199348"/>
            <a:chOff x="1921112" y="114053"/>
            <a:chExt cx="8110291" cy="6629893"/>
          </a:xfrm>
        </p:grpSpPr>
        <p:sp>
          <p:nvSpPr>
            <p:cNvPr id="314" name="Google Shape;314;p7"/>
            <p:cNvSpPr/>
            <p:nvPr/>
          </p:nvSpPr>
          <p:spPr>
            <a:xfrm>
              <a:off x="3867079" y="785076"/>
              <a:ext cx="4801966" cy="5958870"/>
            </a:xfrm>
            <a:custGeom>
              <a:avLst/>
              <a:gdLst/>
              <a:ahLst/>
              <a:cxnLst/>
              <a:rect l="l" t="t" r="r" b="b"/>
              <a:pathLst>
                <a:path w="20693" h="20744" extrusionOk="0">
                  <a:moveTo>
                    <a:pt x="50" y="8912"/>
                  </a:moveTo>
                  <a:cubicBezTo>
                    <a:pt x="599" y="13351"/>
                    <a:pt x="9033" y="21184"/>
                    <a:pt x="14691" y="20725"/>
                  </a:cubicBezTo>
                  <a:cubicBezTo>
                    <a:pt x="20349" y="20265"/>
                    <a:pt x="21091" y="11684"/>
                    <a:pt x="20542" y="7246"/>
                  </a:cubicBezTo>
                  <a:cubicBezTo>
                    <a:pt x="19992" y="2808"/>
                    <a:pt x="14951" y="-416"/>
                    <a:pt x="9293" y="43"/>
                  </a:cubicBezTo>
                  <a:cubicBezTo>
                    <a:pt x="3636" y="503"/>
                    <a:pt x="-509" y="4474"/>
                    <a:pt x="50" y="891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Calibri"/>
                <a:buNone/>
              </a:pPr>
              <a:endParaRPr sz="30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315" name="Google Shape;315;p7"/>
            <p:cNvSpPr/>
            <p:nvPr/>
          </p:nvSpPr>
          <p:spPr>
            <a:xfrm>
              <a:off x="2927648" y="1746876"/>
              <a:ext cx="7103755" cy="4829617"/>
            </a:xfrm>
            <a:custGeom>
              <a:avLst/>
              <a:gdLst/>
              <a:ahLst/>
              <a:cxnLst/>
              <a:rect l="l" t="t" r="r" b="b"/>
              <a:pathLst>
                <a:path w="19589" h="18693" extrusionOk="0">
                  <a:moveTo>
                    <a:pt x="245" y="15021"/>
                  </a:moveTo>
                  <a:cubicBezTo>
                    <a:pt x="1306" y="18233"/>
                    <a:pt x="6123" y="19289"/>
                    <a:pt x="10101" y="18380"/>
                  </a:cubicBezTo>
                  <a:cubicBezTo>
                    <a:pt x="14080" y="17471"/>
                    <a:pt x="20377" y="13324"/>
                    <a:pt x="19507" y="5836"/>
                  </a:cubicBezTo>
                  <a:cubicBezTo>
                    <a:pt x="19168" y="2918"/>
                    <a:pt x="16966" y="-2311"/>
                    <a:pt x="8751" y="1135"/>
                  </a:cubicBezTo>
                  <a:cubicBezTo>
                    <a:pt x="4192" y="3048"/>
                    <a:pt x="-1223" y="10588"/>
                    <a:pt x="245" y="15021"/>
                  </a:cubicBezTo>
                  <a:close/>
                </a:path>
              </a:pathLst>
            </a:custGeom>
            <a:solidFill>
              <a:srgbClr val="8DB1C4">
                <a:alpha val="80000"/>
              </a:srgbClr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Calibri"/>
                <a:buNone/>
              </a:pPr>
              <a:endParaRPr sz="30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316" name="Google Shape;316;p7"/>
            <p:cNvSpPr/>
            <p:nvPr/>
          </p:nvSpPr>
          <p:spPr>
            <a:xfrm>
              <a:off x="2368458" y="1388995"/>
              <a:ext cx="6998777" cy="4812309"/>
            </a:xfrm>
            <a:custGeom>
              <a:avLst/>
              <a:gdLst/>
              <a:ahLst/>
              <a:cxnLst/>
              <a:rect l="l" t="t" r="r" b="b"/>
              <a:pathLst>
                <a:path w="21600" h="19116" extrusionOk="0">
                  <a:moveTo>
                    <a:pt x="0" y="7130"/>
                  </a:moveTo>
                  <a:cubicBezTo>
                    <a:pt x="0" y="12861"/>
                    <a:pt x="8015" y="19116"/>
                    <a:pt x="12433" y="19116"/>
                  </a:cubicBezTo>
                  <a:cubicBezTo>
                    <a:pt x="16851" y="19116"/>
                    <a:pt x="21600" y="12861"/>
                    <a:pt x="21600" y="7130"/>
                  </a:cubicBezTo>
                  <a:cubicBezTo>
                    <a:pt x="21600" y="1399"/>
                    <a:pt x="19736" y="-2484"/>
                    <a:pt x="13206" y="1861"/>
                  </a:cubicBezTo>
                  <a:cubicBezTo>
                    <a:pt x="9285" y="4482"/>
                    <a:pt x="0" y="1399"/>
                    <a:pt x="0" y="7130"/>
                  </a:cubicBez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endParaRPr sz="30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317" name="Google Shape;317;p7"/>
            <p:cNvSpPr/>
            <p:nvPr/>
          </p:nvSpPr>
          <p:spPr>
            <a:xfrm>
              <a:off x="6730112" y="114053"/>
              <a:ext cx="1313864" cy="1186199"/>
            </a:xfrm>
            <a:custGeom>
              <a:avLst/>
              <a:gdLst/>
              <a:ahLst/>
              <a:cxnLst/>
              <a:rect l="l" t="t" r="r" b="b"/>
              <a:pathLst>
                <a:path w="18415" h="19060" extrusionOk="0">
                  <a:moveTo>
                    <a:pt x="1251" y="17706"/>
                  </a:moveTo>
                  <a:cubicBezTo>
                    <a:pt x="3633" y="20258"/>
                    <a:pt x="13007" y="19180"/>
                    <a:pt x="16737" y="14651"/>
                  </a:cubicBezTo>
                  <a:cubicBezTo>
                    <a:pt x="20468" y="10087"/>
                    <a:pt x="17145" y="3797"/>
                    <a:pt x="14794" y="1210"/>
                  </a:cubicBezTo>
                  <a:cubicBezTo>
                    <a:pt x="12411" y="-1342"/>
                    <a:pt x="7458" y="275"/>
                    <a:pt x="3727" y="4804"/>
                  </a:cubicBezTo>
                  <a:cubicBezTo>
                    <a:pt x="-3" y="9368"/>
                    <a:pt x="-1132" y="15155"/>
                    <a:pt x="1251" y="1770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Calibri"/>
                <a:buNone/>
              </a:pPr>
              <a:endParaRPr sz="30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318" name="Google Shape;318;p7"/>
            <p:cNvSpPr/>
            <p:nvPr/>
          </p:nvSpPr>
          <p:spPr>
            <a:xfrm>
              <a:off x="1921112" y="4207292"/>
              <a:ext cx="875662" cy="892138"/>
            </a:xfrm>
            <a:custGeom>
              <a:avLst/>
              <a:gdLst/>
              <a:ahLst/>
              <a:cxnLst/>
              <a:rect l="l" t="t" r="r" b="b"/>
              <a:pathLst>
                <a:path w="19088" h="18770" extrusionOk="0">
                  <a:moveTo>
                    <a:pt x="18567" y="15982"/>
                  </a:moveTo>
                  <a:cubicBezTo>
                    <a:pt x="20371" y="12782"/>
                    <a:pt x="17299" y="3276"/>
                    <a:pt x="12326" y="688"/>
                  </a:cubicBezTo>
                  <a:cubicBezTo>
                    <a:pt x="7352" y="-1900"/>
                    <a:pt x="2379" y="3418"/>
                    <a:pt x="575" y="6665"/>
                  </a:cubicBezTo>
                  <a:cubicBezTo>
                    <a:pt x="-1229" y="9865"/>
                    <a:pt x="1355" y="14571"/>
                    <a:pt x="6329" y="17159"/>
                  </a:cubicBezTo>
                  <a:cubicBezTo>
                    <a:pt x="11253" y="19700"/>
                    <a:pt x="16763" y="19182"/>
                    <a:pt x="18567" y="1598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Calibri"/>
                <a:buNone/>
              </a:pPr>
              <a:endParaRPr sz="30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319" name="Google Shape;319;p7"/>
            <p:cNvSpPr/>
            <p:nvPr/>
          </p:nvSpPr>
          <p:spPr>
            <a:xfrm>
              <a:off x="8765547" y="1031118"/>
              <a:ext cx="604479" cy="575746"/>
            </a:xfrm>
            <a:custGeom>
              <a:avLst/>
              <a:gdLst/>
              <a:ahLst/>
              <a:cxnLst/>
              <a:rect l="l" t="t" r="r" b="b"/>
              <a:pathLst>
                <a:path w="19202" h="18783" extrusionOk="0">
                  <a:moveTo>
                    <a:pt x="402" y="2508"/>
                  </a:moveTo>
                  <a:cubicBezTo>
                    <a:pt x="-1232" y="5646"/>
                    <a:pt x="2321" y="15132"/>
                    <a:pt x="7365" y="17978"/>
                  </a:cubicBezTo>
                  <a:cubicBezTo>
                    <a:pt x="12410" y="20751"/>
                    <a:pt x="17100" y="15716"/>
                    <a:pt x="18734" y="12651"/>
                  </a:cubicBezTo>
                  <a:cubicBezTo>
                    <a:pt x="20368" y="9513"/>
                    <a:pt x="17597" y="4770"/>
                    <a:pt x="12481" y="1997"/>
                  </a:cubicBezTo>
                  <a:cubicBezTo>
                    <a:pt x="7436" y="-849"/>
                    <a:pt x="2036" y="-630"/>
                    <a:pt x="402" y="250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Calibri"/>
                <a:buNone/>
              </a:pPr>
              <a:endParaRPr sz="30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pic>
        <p:nvPicPr>
          <p:cNvPr id="320" name="Google Shape;320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5143" y="233805"/>
            <a:ext cx="1180973" cy="1180973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626705" y="6356350"/>
            <a:ext cx="517055" cy="422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893825" y="-12740"/>
            <a:ext cx="1481304" cy="148130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773456" y="1970175"/>
            <a:ext cx="3080369" cy="1292462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098300" y="2967650"/>
            <a:ext cx="5995400" cy="338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371078" y="1688512"/>
            <a:ext cx="1855798" cy="18557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pic>
        <p:nvPicPr>
          <p:cNvPr id="332" name="Google Shape;332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79984" y="5733307"/>
            <a:ext cx="1907001" cy="1611186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9"/>
          <p:cNvSpPr txBox="1">
            <a:spLocks noGrp="1"/>
          </p:cNvSpPr>
          <p:nvPr>
            <p:ph type="title"/>
          </p:nvPr>
        </p:nvSpPr>
        <p:spPr>
          <a:xfrm>
            <a:off x="1827017" y="300734"/>
            <a:ext cx="9688188" cy="721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Calibri"/>
              <a:buNone/>
            </a:pPr>
            <a:r>
              <a:rPr lang="en-US"/>
              <a:t>GIRE es un proyecto de Smart City</a:t>
            </a:r>
            <a:endParaRPr/>
          </a:p>
        </p:txBody>
      </p:sp>
      <p:sp>
        <p:nvSpPr>
          <p:cNvPr id="334" name="Google Shape;334;p9"/>
          <p:cNvSpPr txBox="1"/>
          <p:nvPr/>
        </p:nvSpPr>
        <p:spPr>
          <a:xfrm>
            <a:off x="2306320" y="932678"/>
            <a:ext cx="8848854" cy="386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¿Porque 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35" name="Google Shape;335;p9"/>
          <p:cNvGrpSpPr/>
          <p:nvPr/>
        </p:nvGrpSpPr>
        <p:grpSpPr>
          <a:xfrm>
            <a:off x="159553" y="163924"/>
            <a:ext cx="1467152" cy="1199348"/>
            <a:chOff x="1921112" y="114053"/>
            <a:chExt cx="8110291" cy="6629893"/>
          </a:xfrm>
        </p:grpSpPr>
        <p:sp>
          <p:nvSpPr>
            <p:cNvPr id="336" name="Google Shape;336;p9"/>
            <p:cNvSpPr/>
            <p:nvPr/>
          </p:nvSpPr>
          <p:spPr>
            <a:xfrm>
              <a:off x="3867079" y="785076"/>
              <a:ext cx="4801966" cy="5958870"/>
            </a:xfrm>
            <a:custGeom>
              <a:avLst/>
              <a:gdLst/>
              <a:ahLst/>
              <a:cxnLst/>
              <a:rect l="l" t="t" r="r" b="b"/>
              <a:pathLst>
                <a:path w="20693" h="20744" extrusionOk="0">
                  <a:moveTo>
                    <a:pt x="50" y="8912"/>
                  </a:moveTo>
                  <a:cubicBezTo>
                    <a:pt x="599" y="13351"/>
                    <a:pt x="9033" y="21184"/>
                    <a:pt x="14691" y="20725"/>
                  </a:cubicBezTo>
                  <a:cubicBezTo>
                    <a:pt x="20349" y="20265"/>
                    <a:pt x="21091" y="11684"/>
                    <a:pt x="20542" y="7246"/>
                  </a:cubicBezTo>
                  <a:cubicBezTo>
                    <a:pt x="19992" y="2808"/>
                    <a:pt x="14951" y="-416"/>
                    <a:pt x="9293" y="43"/>
                  </a:cubicBezTo>
                  <a:cubicBezTo>
                    <a:pt x="3636" y="503"/>
                    <a:pt x="-509" y="4474"/>
                    <a:pt x="50" y="891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Calibri"/>
                <a:buNone/>
              </a:pPr>
              <a:endParaRPr sz="30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337" name="Google Shape;337;p9"/>
            <p:cNvSpPr/>
            <p:nvPr/>
          </p:nvSpPr>
          <p:spPr>
            <a:xfrm>
              <a:off x="2927648" y="1746876"/>
              <a:ext cx="7103755" cy="4829617"/>
            </a:xfrm>
            <a:custGeom>
              <a:avLst/>
              <a:gdLst/>
              <a:ahLst/>
              <a:cxnLst/>
              <a:rect l="l" t="t" r="r" b="b"/>
              <a:pathLst>
                <a:path w="19589" h="18693" extrusionOk="0">
                  <a:moveTo>
                    <a:pt x="245" y="15021"/>
                  </a:moveTo>
                  <a:cubicBezTo>
                    <a:pt x="1306" y="18233"/>
                    <a:pt x="6123" y="19289"/>
                    <a:pt x="10101" y="18380"/>
                  </a:cubicBezTo>
                  <a:cubicBezTo>
                    <a:pt x="14080" y="17471"/>
                    <a:pt x="20377" y="13324"/>
                    <a:pt x="19507" y="5836"/>
                  </a:cubicBezTo>
                  <a:cubicBezTo>
                    <a:pt x="19168" y="2918"/>
                    <a:pt x="16966" y="-2311"/>
                    <a:pt x="8751" y="1135"/>
                  </a:cubicBezTo>
                  <a:cubicBezTo>
                    <a:pt x="4192" y="3048"/>
                    <a:pt x="-1223" y="10588"/>
                    <a:pt x="245" y="15021"/>
                  </a:cubicBezTo>
                  <a:close/>
                </a:path>
              </a:pathLst>
            </a:custGeom>
            <a:solidFill>
              <a:srgbClr val="8DB1C4">
                <a:alpha val="80000"/>
              </a:srgbClr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Calibri"/>
                <a:buNone/>
              </a:pPr>
              <a:endParaRPr sz="30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338" name="Google Shape;338;p9"/>
            <p:cNvSpPr/>
            <p:nvPr/>
          </p:nvSpPr>
          <p:spPr>
            <a:xfrm>
              <a:off x="2368458" y="1388995"/>
              <a:ext cx="6998777" cy="4812309"/>
            </a:xfrm>
            <a:custGeom>
              <a:avLst/>
              <a:gdLst/>
              <a:ahLst/>
              <a:cxnLst/>
              <a:rect l="l" t="t" r="r" b="b"/>
              <a:pathLst>
                <a:path w="21600" h="19116" extrusionOk="0">
                  <a:moveTo>
                    <a:pt x="0" y="7130"/>
                  </a:moveTo>
                  <a:cubicBezTo>
                    <a:pt x="0" y="12861"/>
                    <a:pt x="8015" y="19116"/>
                    <a:pt x="12433" y="19116"/>
                  </a:cubicBezTo>
                  <a:cubicBezTo>
                    <a:pt x="16851" y="19116"/>
                    <a:pt x="21600" y="12861"/>
                    <a:pt x="21600" y="7130"/>
                  </a:cubicBezTo>
                  <a:cubicBezTo>
                    <a:pt x="21600" y="1399"/>
                    <a:pt x="19736" y="-2484"/>
                    <a:pt x="13206" y="1861"/>
                  </a:cubicBezTo>
                  <a:cubicBezTo>
                    <a:pt x="9285" y="4482"/>
                    <a:pt x="0" y="1399"/>
                    <a:pt x="0" y="7130"/>
                  </a:cubicBez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endParaRPr sz="30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339" name="Google Shape;339;p9"/>
            <p:cNvSpPr/>
            <p:nvPr/>
          </p:nvSpPr>
          <p:spPr>
            <a:xfrm>
              <a:off x="6730112" y="114053"/>
              <a:ext cx="1313864" cy="1186199"/>
            </a:xfrm>
            <a:custGeom>
              <a:avLst/>
              <a:gdLst/>
              <a:ahLst/>
              <a:cxnLst/>
              <a:rect l="l" t="t" r="r" b="b"/>
              <a:pathLst>
                <a:path w="18415" h="19060" extrusionOk="0">
                  <a:moveTo>
                    <a:pt x="1251" y="17706"/>
                  </a:moveTo>
                  <a:cubicBezTo>
                    <a:pt x="3633" y="20258"/>
                    <a:pt x="13007" y="19180"/>
                    <a:pt x="16737" y="14651"/>
                  </a:cubicBezTo>
                  <a:cubicBezTo>
                    <a:pt x="20468" y="10087"/>
                    <a:pt x="17145" y="3797"/>
                    <a:pt x="14794" y="1210"/>
                  </a:cubicBezTo>
                  <a:cubicBezTo>
                    <a:pt x="12411" y="-1342"/>
                    <a:pt x="7458" y="275"/>
                    <a:pt x="3727" y="4804"/>
                  </a:cubicBezTo>
                  <a:cubicBezTo>
                    <a:pt x="-3" y="9368"/>
                    <a:pt x="-1132" y="15155"/>
                    <a:pt x="1251" y="1770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Calibri"/>
                <a:buNone/>
              </a:pPr>
              <a:endParaRPr sz="30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340" name="Google Shape;340;p9"/>
            <p:cNvSpPr/>
            <p:nvPr/>
          </p:nvSpPr>
          <p:spPr>
            <a:xfrm>
              <a:off x="1921112" y="4207292"/>
              <a:ext cx="875662" cy="892138"/>
            </a:xfrm>
            <a:custGeom>
              <a:avLst/>
              <a:gdLst/>
              <a:ahLst/>
              <a:cxnLst/>
              <a:rect l="l" t="t" r="r" b="b"/>
              <a:pathLst>
                <a:path w="19088" h="18770" extrusionOk="0">
                  <a:moveTo>
                    <a:pt x="18567" y="15982"/>
                  </a:moveTo>
                  <a:cubicBezTo>
                    <a:pt x="20371" y="12782"/>
                    <a:pt x="17299" y="3276"/>
                    <a:pt x="12326" y="688"/>
                  </a:cubicBezTo>
                  <a:cubicBezTo>
                    <a:pt x="7352" y="-1900"/>
                    <a:pt x="2379" y="3418"/>
                    <a:pt x="575" y="6665"/>
                  </a:cubicBezTo>
                  <a:cubicBezTo>
                    <a:pt x="-1229" y="9865"/>
                    <a:pt x="1355" y="14571"/>
                    <a:pt x="6329" y="17159"/>
                  </a:cubicBezTo>
                  <a:cubicBezTo>
                    <a:pt x="11253" y="19700"/>
                    <a:pt x="16763" y="19182"/>
                    <a:pt x="18567" y="1598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Calibri"/>
                <a:buNone/>
              </a:pPr>
              <a:endParaRPr sz="30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341" name="Google Shape;341;p9"/>
            <p:cNvSpPr/>
            <p:nvPr/>
          </p:nvSpPr>
          <p:spPr>
            <a:xfrm>
              <a:off x="8765547" y="1031118"/>
              <a:ext cx="604479" cy="575746"/>
            </a:xfrm>
            <a:custGeom>
              <a:avLst/>
              <a:gdLst/>
              <a:ahLst/>
              <a:cxnLst/>
              <a:rect l="l" t="t" r="r" b="b"/>
              <a:pathLst>
                <a:path w="19202" h="18783" extrusionOk="0">
                  <a:moveTo>
                    <a:pt x="402" y="2508"/>
                  </a:moveTo>
                  <a:cubicBezTo>
                    <a:pt x="-1232" y="5646"/>
                    <a:pt x="2321" y="15132"/>
                    <a:pt x="7365" y="17978"/>
                  </a:cubicBezTo>
                  <a:cubicBezTo>
                    <a:pt x="12410" y="20751"/>
                    <a:pt x="17100" y="15716"/>
                    <a:pt x="18734" y="12651"/>
                  </a:cubicBezTo>
                  <a:cubicBezTo>
                    <a:pt x="20368" y="9513"/>
                    <a:pt x="17597" y="4770"/>
                    <a:pt x="12481" y="1997"/>
                  </a:cubicBezTo>
                  <a:cubicBezTo>
                    <a:pt x="7436" y="-849"/>
                    <a:pt x="2036" y="-630"/>
                    <a:pt x="402" y="250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Calibri"/>
                <a:buNone/>
              </a:pPr>
              <a:endParaRPr sz="30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pic>
        <p:nvPicPr>
          <p:cNvPr id="342" name="Google Shape;342;p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5143" y="233805"/>
            <a:ext cx="1180973" cy="1180973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626705" y="6356350"/>
            <a:ext cx="517055" cy="422965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9"/>
          <p:cNvSpPr txBox="1"/>
          <p:nvPr/>
        </p:nvSpPr>
        <p:spPr>
          <a:xfrm>
            <a:off x="6739775" y="2831525"/>
            <a:ext cx="5177400" cy="19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300"/>
              <a:buFont typeface="Calibri"/>
              <a:buChar char="●"/>
            </a:pPr>
            <a:r>
              <a:rPr lang="en-US" sz="2300" b="1" dirty="0" err="1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Participación</a:t>
            </a:r>
            <a:r>
              <a:rPr lang="en-US" sz="2300" b="1" dirty="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300" b="1" dirty="0" err="1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público</a:t>
            </a:r>
            <a:r>
              <a:rPr lang="en-US" sz="2300" b="1" dirty="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300" b="1" dirty="0" err="1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privada</a:t>
            </a:r>
            <a:endParaRPr sz="2300" b="1" dirty="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300"/>
              <a:buFont typeface="Calibri"/>
              <a:buChar char="●"/>
            </a:pPr>
            <a:r>
              <a:rPr lang="en-US" sz="2300" b="1" dirty="0" err="1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Datos</a:t>
            </a:r>
            <a:r>
              <a:rPr lang="en-US" sz="2300" b="1" dirty="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300" b="1" dirty="0" err="1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abiertos</a:t>
            </a:r>
            <a:endParaRPr sz="2300" b="1" dirty="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300"/>
              <a:buFont typeface="Calibri"/>
              <a:buChar char="●"/>
            </a:pPr>
            <a:r>
              <a:rPr lang="en-US" sz="2300" b="1" dirty="0" err="1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Redes</a:t>
            </a:r>
            <a:r>
              <a:rPr lang="en-US" sz="2300" b="1" dirty="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300" b="1" dirty="0" err="1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digitales</a:t>
            </a:r>
            <a:r>
              <a:rPr lang="en-US" sz="2300" b="1" dirty="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300" b="1" dirty="0" err="1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ciudadanas</a:t>
            </a:r>
            <a:endParaRPr sz="2300" b="1" dirty="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300"/>
              <a:buFont typeface="Calibri"/>
              <a:buChar char="●"/>
            </a:pPr>
            <a:r>
              <a:rPr lang="en-US" sz="2300" b="1" dirty="0" err="1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Aplicaciones</a:t>
            </a:r>
            <a:r>
              <a:rPr lang="en-US" sz="2300" b="1" dirty="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300" b="1" dirty="0" err="1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inteligentes</a:t>
            </a:r>
            <a:endParaRPr sz="2300" b="1" dirty="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300"/>
              <a:buFont typeface="Calibri"/>
              <a:buChar char="●"/>
            </a:pPr>
            <a:r>
              <a:rPr lang="en-US" sz="2300" b="1" dirty="0" err="1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Participación</a:t>
            </a:r>
            <a:r>
              <a:rPr lang="en-US" sz="2300" b="1" dirty="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300" b="1" dirty="0" err="1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ciudadana</a:t>
            </a:r>
            <a:endParaRPr sz="2300" b="1" dirty="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5" name="Google Shape;345;p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893825" y="-12740"/>
            <a:ext cx="1481304" cy="1481304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9"/>
          <p:cNvSpPr txBox="1"/>
          <p:nvPr/>
        </p:nvSpPr>
        <p:spPr>
          <a:xfrm>
            <a:off x="2458575" y="1693000"/>
            <a:ext cx="82911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Las 10 </a:t>
            </a:r>
            <a:r>
              <a:rPr lang="en-US" sz="21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cosas</a:t>
            </a:r>
            <a:r>
              <a:rPr lang="en-US" sz="21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que </a:t>
            </a:r>
            <a:r>
              <a:rPr lang="en-US" sz="21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hacen</a:t>
            </a:r>
            <a:r>
              <a:rPr lang="en-US" sz="21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las smart cities</a:t>
            </a:r>
            <a:r>
              <a:rPr lang="en-US" sz="19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9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lang="en-US" sz="1600" i="1" dirty="0" err="1">
                <a:latin typeface="Calibri"/>
                <a:ea typeface="Calibri"/>
                <a:cs typeface="Calibri"/>
                <a:sym typeface="Calibri"/>
              </a:rPr>
              <a:t>disertación</a:t>
            </a:r>
            <a:r>
              <a:rPr lang="en-US" sz="1600" i="1" dirty="0">
                <a:latin typeface="Calibri"/>
                <a:ea typeface="Calibri"/>
                <a:cs typeface="Calibri"/>
                <a:sym typeface="Calibri"/>
              </a:rPr>
              <a:t> de Fabio </a:t>
            </a:r>
            <a:r>
              <a:rPr lang="en-US" sz="1600" i="1" dirty="0" err="1">
                <a:latin typeface="Calibri"/>
                <a:ea typeface="Calibri"/>
                <a:cs typeface="Calibri"/>
                <a:sym typeface="Calibri"/>
              </a:rPr>
              <a:t>Grigorjev</a:t>
            </a:r>
            <a:r>
              <a:rPr lang="en-US" sz="1600" i="1" dirty="0">
                <a:latin typeface="Calibri"/>
                <a:ea typeface="Calibri"/>
                <a:cs typeface="Calibri"/>
                <a:sym typeface="Calibri"/>
              </a:rPr>
              <a:t> del 11 de </a:t>
            </a:r>
            <a:r>
              <a:rPr lang="en-US" sz="1600" i="1" dirty="0" err="1">
                <a:latin typeface="Calibri"/>
                <a:ea typeface="Calibri"/>
                <a:cs typeface="Calibri"/>
                <a:sym typeface="Calibri"/>
              </a:rPr>
              <a:t>febrero</a:t>
            </a:r>
            <a:r>
              <a:rPr lang="en-US" sz="1600" i="1" dirty="0">
                <a:latin typeface="Calibri"/>
                <a:ea typeface="Calibri"/>
                <a:cs typeface="Calibri"/>
                <a:sym typeface="Calibri"/>
              </a:rPr>
              <a:t> del 2021)</a:t>
            </a:r>
            <a:endParaRPr sz="1600" i="1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7" name="Google Shape;347;p9"/>
          <p:cNvSpPr txBox="1"/>
          <p:nvPr/>
        </p:nvSpPr>
        <p:spPr>
          <a:xfrm>
            <a:off x="688725" y="2882425"/>
            <a:ext cx="5508900" cy="19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300"/>
              <a:buFont typeface="Calibri"/>
              <a:buChar char="●"/>
            </a:pPr>
            <a:r>
              <a:rPr lang="en-US" sz="2300" b="1" dirty="0" err="1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Visión</a:t>
            </a:r>
            <a:r>
              <a:rPr lang="en-US" sz="2300" b="1" dirty="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 global de la ciudad </a:t>
            </a:r>
            <a:r>
              <a:rPr lang="en-US" sz="2300" b="1" dirty="0" err="1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inteligente</a:t>
            </a:r>
            <a:endParaRPr sz="2300" b="1" dirty="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300"/>
              <a:buFont typeface="Calibri"/>
              <a:buChar char="●"/>
            </a:pPr>
            <a:r>
              <a:rPr lang="en-US" sz="2300" b="1" dirty="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El </a:t>
            </a:r>
            <a:r>
              <a:rPr lang="en-US" sz="2300" b="1" dirty="0" err="1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vecino</a:t>
            </a:r>
            <a:r>
              <a:rPr lang="en-US" sz="2300" b="1" dirty="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 primero</a:t>
            </a:r>
            <a:endParaRPr sz="2300" b="1" dirty="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300"/>
              <a:buFont typeface="Calibri"/>
              <a:buChar char="●"/>
            </a:pPr>
            <a:r>
              <a:rPr lang="en-US" sz="2300" b="1" dirty="0" err="1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Alineado</a:t>
            </a:r>
            <a:r>
              <a:rPr lang="en-US" sz="2300" b="1" dirty="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 con </a:t>
            </a:r>
            <a:r>
              <a:rPr lang="en-US" sz="2300" b="1" dirty="0" err="1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iniciativas</a:t>
            </a:r>
            <a:r>
              <a:rPr lang="en-US" sz="2300" b="1" dirty="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2300" b="1" dirty="0" err="1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gobierno</a:t>
            </a:r>
            <a:endParaRPr sz="2300" b="1" dirty="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300"/>
              <a:buFont typeface="Calibri"/>
              <a:buChar char="●"/>
            </a:pPr>
            <a:r>
              <a:rPr lang="en-US" sz="2300" b="1" dirty="0" err="1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Visión</a:t>
            </a:r>
            <a:r>
              <a:rPr lang="en-US" sz="2300" b="1" dirty="0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 a largo </a:t>
            </a:r>
            <a:r>
              <a:rPr lang="en-US" sz="2300" b="1" dirty="0" err="1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plazo</a:t>
            </a:r>
            <a:endParaRPr sz="2300" b="1" dirty="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74650" algn="l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2300"/>
              <a:buFont typeface="Calibri"/>
              <a:buChar char="●"/>
            </a:pPr>
            <a:r>
              <a:rPr lang="en-US" sz="2300" b="1" dirty="0" err="1">
                <a:solidFill>
                  <a:srgbClr val="073763"/>
                </a:solidFill>
                <a:latin typeface="Calibri"/>
                <a:ea typeface="Calibri"/>
                <a:cs typeface="Calibri"/>
                <a:sym typeface="Calibri"/>
              </a:rPr>
              <a:t>Sustentabilidad</a:t>
            </a:r>
            <a:endParaRPr sz="2300" b="1" dirty="0">
              <a:solidFill>
                <a:srgbClr val="0737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bd3a897547_0_3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pic>
        <p:nvPicPr>
          <p:cNvPr id="354" name="Google Shape;354;gbd3a897547_0_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79984" y="5733307"/>
            <a:ext cx="1907002" cy="1611187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gbd3a897547_0_36"/>
          <p:cNvSpPr txBox="1">
            <a:spLocks noGrp="1"/>
          </p:cNvSpPr>
          <p:nvPr>
            <p:ph type="title"/>
          </p:nvPr>
        </p:nvSpPr>
        <p:spPr>
          <a:xfrm>
            <a:off x="1827017" y="300734"/>
            <a:ext cx="9688200" cy="72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Calibri"/>
              <a:buNone/>
            </a:pPr>
            <a:r>
              <a:rPr lang="en-US"/>
              <a:t>Tecnología aplicada</a:t>
            </a:r>
            <a:endParaRPr/>
          </a:p>
        </p:txBody>
      </p:sp>
      <p:sp>
        <p:nvSpPr>
          <p:cNvPr id="356" name="Google Shape;356;gbd3a897547_0_36"/>
          <p:cNvSpPr txBox="1"/>
          <p:nvPr/>
        </p:nvSpPr>
        <p:spPr>
          <a:xfrm>
            <a:off x="2306320" y="932678"/>
            <a:ext cx="8848800" cy="3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Software y hardware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57" name="Google Shape;357;gbd3a897547_0_36"/>
          <p:cNvGrpSpPr/>
          <p:nvPr/>
        </p:nvGrpSpPr>
        <p:grpSpPr>
          <a:xfrm>
            <a:off x="159553" y="163924"/>
            <a:ext cx="1467152" cy="1199348"/>
            <a:chOff x="1921112" y="114053"/>
            <a:chExt cx="8110291" cy="6629893"/>
          </a:xfrm>
        </p:grpSpPr>
        <p:sp>
          <p:nvSpPr>
            <p:cNvPr id="358" name="Google Shape;358;gbd3a897547_0_36"/>
            <p:cNvSpPr/>
            <p:nvPr/>
          </p:nvSpPr>
          <p:spPr>
            <a:xfrm>
              <a:off x="3867079" y="785076"/>
              <a:ext cx="4801966" cy="5958870"/>
            </a:xfrm>
            <a:custGeom>
              <a:avLst/>
              <a:gdLst/>
              <a:ahLst/>
              <a:cxnLst/>
              <a:rect l="l" t="t" r="r" b="b"/>
              <a:pathLst>
                <a:path w="20693" h="20744" extrusionOk="0">
                  <a:moveTo>
                    <a:pt x="50" y="8912"/>
                  </a:moveTo>
                  <a:cubicBezTo>
                    <a:pt x="599" y="13351"/>
                    <a:pt x="9033" y="21184"/>
                    <a:pt x="14691" y="20725"/>
                  </a:cubicBezTo>
                  <a:cubicBezTo>
                    <a:pt x="20349" y="20265"/>
                    <a:pt x="21091" y="11684"/>
                    <a:pt x="20542" y="7246"/>
                  </a:cubicBezTo>
                  <a:cubicBezTo>
                    <a:pt x="19992" y="2808"/>
                    <a:pt x="14951" y="-416"/>
                    <a:pt x="9293" y="43"/>
                  </a:cubicBezTo>
                  <a:cubicBezTo>
                    <a:pt x="3636" y="503"/>
                    <a:pt x="-509" y="4474"/>
                    <a:pt x="50" y="891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Calibri"/>
                <a:buNone/>
              </a:pPr>
              <a:endParaRPr sz="30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359" name="Google Shape;359;gbd3a897547_0_36"/>
            <p:cNvSpPr/>
            <p:nvPr/>
          </p:nvSpPr>
          <p:spPr>
            <a:xfrm>
              <a:off x="2927648" y="1746876"/>
              <a:ext cx="7103755" cy="4829617"/>
            </a:xfrm>
            <a:custGeom>
              <a:avLst/>
              <a:gdLst/>
              <a:ahLst/>
              <a:cxnLst/>
              <a:rect l="l" t="t" r="r" b="b"/>
              <a:pathLst>
                <a:path w="19589" h="18693" extrusionOk="0">
                  <a:moveTo>
                    <a:pt x="245" y="15021"/>
                  </a:moveTo>
                  <a:cubicBezTo>
                    <a:pt x="1306" y="18233"/>
                    <a:pt x="6123" y="19289"/>
                    <a:pt x="10101" y="18380"/>
                  </a:cubicBezTo>
                  <a:cubicBezTo>
                    <a:pt x="14080" y="17471"/>
                    <a:pt x="20377" y="13324"/>
                    <a:pt x="19507" y="5836"/>
                  </a:cubicBezTo>
                  <a:cubicBezTo>
                    <a:pt x="19168" y="2918"/>
                    <a:pt x="16966" y="-2311"/>
                    <a:pt x="8751" y="1135"/>
                  </a:cubicBezTo>
                  <a:cubicBezTo>
                    <a:pt x="4192" y="3048"/>
                    <a:pt x="-1223" y="10588"/>
                    <a:pt x="245" y="15021"/>
                  </a:cubicBezTo>
                  <a:close/>
                </a:path>
              </a:pathLst>
            </a:custGeom>
            <a:solidFill>
              <a:srgbClr val="8DB1C4">
                <a:alpha val="80000"/>
              </a:srgbClr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Calibri"/>
                <a:buNone/>
              </a:pPr>
              <a:endParaRPr sz="30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360" name="Google Shape;360;gbd3a897547_0_36"/>
            <p:cNvSpPr/>
            <p:nvPr/>
          </p:nvSpPr>
          <p:spPr>
            <a:xfrm>
              <a:off x="2368458" y="1388995"/>
              <a:ext cx="6998778" cy="4812310"/>
            </a:xfrm>
            <a:custGeom>
              <a:avLst/>
              <a:gdLst/>
              <a:ahLst/>
              <a:cxnLst/>
              <a:rect l="l" t="t" r="r" b="b"/>
              <a:pathLst>
                <a:path w="21600" h="19116" extrusionOk="0">
                  <a:moveTo>
                    <a:pt x="0" y="7130"/>
                  </a:moveTo>
                  <a:cubicBezTo>
                    <a:pt x="0" y="12861"/>
                    <a:pt x="8015" y="19116"/>
                    <a:pt x="12433" y="19116"/>
                  </a:cubicBezTo>
                  <a:cubicBezTo>
                    <a:pt x="16851" y="19116"/>
                    <a:pt x="21600" y="12861"/>
                    <a:pt x="21600" y="7130"/>
                  </a:cubicBezTo>
                  <a:cubicBezTo>
                    <a:pt x="21600" y="1399"/>
                    <a:pt x="19736" y="-2484"/>
                    <a:pt x="13206" y="1861"/>
                  </a:cubicBezTo>
                  <a:cubicBezTo>
                    <a:pt x="9285" y="4482"/>
                    <a:pt x="0" y="1399"/>
                    <a:pt x="0" y="7130"/>
                  </a:cubicBez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endParaRPr sz="30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361" name="Google Shape;361;gbd3a897547_0_36"/>
            <p:cNvSpPr/>
            <p:nvPr/>
          </p:nvSpPr>
          <p:spPr>
            <a:xfrm>
              <a:off x="6730112" y="114053"/>
              <a:ext cx="1313864" cy="1186199"/>
            </a:xfrm>
            <a:custGeom>
              <a:avLst/>
              <a:gdLst/>
              <a:ahLst/>
              <a:cxnLst/>
              <a:rect l="l" t="t" r="r" b="b"/>
              <a:pathLst>
                <a:path w="18415" h="19060" extrusionOk="0">
                  <a:moveTo>
                    <a:pt x="1251" y="17706"/>
                  </a:moveTo>
                  <a:cubicBezTo>
                    <a:pt x="3633" y="20258"/>
                    <a:pt x="13007" y="19180"/>
                    <a:pt x="16737" y="14651"/>
                  </a:cubicBezTo>
                  <a:cubicBezTo>
                    <a:pt x="20468" y="10087"/>
                    <a:pt x="17145" y="3797"/>
                    <a:pt x="14794" y="1210"/>
                  </a:cubicBezTo>
                  <a:cubicBezTo>
                    <a:pt x="12411" y="-1342"/>
                    <a:pt x="7458" y="275"/>
                    <a:pt x="3727" y="4804"/>
                  </a:cubicBezTo>
                  <a:cubicBezTo>
                    <a:pt x="-3" y="9368"/>
                    <a:pt x="-1132" y="15155"/>
                    <a:pt x="1251" y="1770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Calibri"/>
                <a:buNone/>
              </a:pPr>
              <a:endParaRPr sz="30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362" name="Google Shape;362;gbd3a897547_0_36"/>
            <p:cNvSpPr/>
            <p:nvPr/>
          </p:nvSpPr>
          <p:spPr>
            <a:xfrm>
              <a:off x="1921112" y="4207292"/>
              <a:ext cx="875662" cy="892138"/>
            </a:xfrm>
            <a:custGeom>
              <a:avLst/>
              <a:gdLst/>
              <a:ahLst/>
              <a:cxnLst/>
              <a:rect l="l" t="t" r="r" b="b"/>
              <a:pathLst>
                <a:path w="19088" h="18770" extrusionOk="0">
                  <a:moveTo>
                    <a:pt x="18567" y="15982"/>
                  </a:moveTo>
                  <a:cubicBezTo>
                    <a:pt x="20371" y="12782"/>
                    <a:pt x="17299" y="3276"/>
                    <a:pt x="12326" y="688"/>
                  </a:cubicBezTo>
                  <a:cubicBezTo>
                    <a:pt x="7352" y="-1900"/>
                    <a:pt x="2379" y="3418"/>
                    <a:pt x="575" y="6665"/>
                  </a:cubicBezTo>
                  <a:cubicBezTo>
                    <a:pt x="-1229" y="9865"/>
                    <a:pt x="1355" y="14571"/>
                    <a:pt x="6329" y="17159"/>
                  </a:cubicBezTo>
                  <a:cubicBezTo>
                    <a:pt x="11253" y="19700"/>
                    <a:pt x="16763" y="19182"/>
                    <a:pt x="18567" y="1598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Calibri"/>
                <a:buNone/>
              </a:pPr>
              <a:endParaRPr sz="30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363" name="Google Shape;363;gbd3a897547_0_36"/>
            <p:cNvSpPr/>
            <p:nvPr/>
          </p:nvSpPr>
          <p:spPr>
            <a:xfrm>
              <a:off x="8765547" y="1031118"/>
              <a:ext cx="604479" cy="575746"/>
            </a:xfrm>
            <a:custGeom>
              <a:avLst/>
              <a:gdLst/>
              <a:ahLst/>
              <a:cxnLst/>
              <a:rect l="l" t="t" r="r" b="b"/>
              <a:pathLst>
                <a:path w="19202" h="18783" extrusionOk="0">
                  <a:moveTo>
                    <a:pt x="402" y="2508"/>
                  </a:moveTo>
                  <a:cubicBezTo>
                    <a:pt x="-1232" y="5646"/>
                    <a:pt x="2321" y="15132"/>
                    <a:pt x="7365" y="17978"/>
                  </a:cubicBezTo>
                  <a:cubicBezTo>
                    <a:pt x="12410" y="20751"/>
                    <a:pt x="17100" y="15716"/>
                    <a:pt x="18734" y="12651"/>
                  </a:cubicBezTo>
                  <a:cubicBezTo>
                    <a:pt x="20368" y="9513"/>
                    <a:pt x="17597" y="4770"/>
                    <a:pt x="12481" y="1997"/>
                  </a:cubicBezTo>
                  <a:cubicBezTo>
                    <a:pt x="7436" y="-849"/>
                    <a:pt x="2036" y="-630"/>
                    <a:pt x="402" y="250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38100" tIns="38100" rIns="38100" bIns="381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Calibri"/>
                <a:buNone/>
              </a:pPr>
              <a:endParaRPr sz="30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pic>
        <p:nvPicPr>
          <p:cNvPr id="364" name="Google Shape;364;gbd3a897547_0_3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5143" y="233805"/>
            <a:ext cx="1180972" cy="1180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gbd3a897547_0_3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626705" y="6356350"/>
            <a:ext cx="517054" cy="422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gbd3a897547_0_3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893825" y="-12740"/>
            <a:ext cx="1481304" cy="1481304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gbd3a897547_0_36"/>
          <p:cNvSpPr txBox="1"/>
          <p:nvPr/>
        </p:nvSpPr>
        <p:spPr>
          <a:xfrm>
            <a:off x="4843500" y="1693000"/>
            <a:ext cx="35871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Software de </a:t>
            </a:r>
            <a:r>
              <a:rPr lang="en-US" sz="21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gestión</a:t>
            </a:r>
            <a:endParaRPr sz="1600" i="1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8" name="Google Shape;368;gbd3a897547_0_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99425" y="4138014"/>
            <a:ext cx="1371600" cy="809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gbd3a897547_0_3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" y="3956717"/>
            <a:ext cx="1180975" cy="9909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gbd3a897547_0_3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620103" y="4233275"/>
            <a:ext cx="685800" cy="61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gbd3a897547_0_3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0183803" y="2892100"/>
            <a:ext cx="866775" cy="59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gbd3a897547_0_3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0969641" y="2958775"/>
            <a:ext cx="619125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gbd3a897547_0_36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0313328" y="3733050"/>
            <a:ext cx="1343025" cy="93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gbd3a897547_0_36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776252" y="2488163"/>
            <a:ext cx="1915511" cy="1481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gbd3a897547_0_36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4843500" y="2771025"/>
            <a:ext cx="1180975" cy="817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gbd3a897547_0_36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7506573" y="3673800"/>
            <a:ext cx="923925" cy="92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gbd3a897547_0_36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4337494" y="3802700"/>
            <a:ext cx="1907000" cy="1298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gbd3a897547_0_36"/>
          <p:cNvPicPr preferRelativeResize="0"/>
          <p:nvPr/>
        </p:nvPicPr>
        <p:blipFill rotWithShape="1">
          <a:blip r:embed="rId17">
            <a:alphaModFix/>
          </a:blip>
          <a:srcRect r="7995" b="7995"/>
          <a:stretch/>
        </p:blipFill>
        <p:spPr>
          <a:xfrm>
            <a:off x="5053013" y="4855538"/>
            <a:ext cx="1481300" cy="9660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gbd3a897547_0_36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5564047" y="2501100"/>
            <a:ext cx="2062776" cy="2442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gbd3a897547_0_36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6959600" y="2376797"/>
            <a:ext cx="1610070" cy="96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gbd3a897547_0_36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222497" y="5304599"/>
            <a:ext cx="517050" cy="612273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gbd3a897547_0_36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1029075" y="5352200"/>
            <a:ext cx="517050" cy="517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gbd3a897547_0_36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1678459" y="5441136"/>
            <a:ext cx="619125" cy="421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gbd3a897547_0_36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2429900" y="5301175"/>
            <a:ext cx="619124" cy="619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gbd3a897547_0_36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6715800" y="4735362"/>
            <a:ext cx="990925" cy="990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gbd3a897547_0_36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11116625" y="4735353"/>
            <a:ext cx="722100" cy="72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gbd3a897547_0_36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10183800" y="4719650"/>
            <a:ext cx="866775" cy="866775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gbd3a897547_0_36"/>
          <p:cNvSpPr txBox="1"/>
          <p:nvPr/>
        </p:nvSpPr>
        <p:spPr>
          <a:xfrm>
            <a:off x="9578100" y="1767275"/>
            <a:ext cx="2613900" cy="8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Dispositivo embebido en contenedores </a:t>
            </a:r>
            <a:r>
              <a:rPr lang="en-US" sz="1600" b="1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(IoT)</a:t>
            </a:r>
            <a:endParaRPr sz="1100" i="1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9" name="Google Shape;389;gbd3a897547_0_36"/>
          <p:cNvSpPr txBox="1"/>
          <p:nvPr/>
        </p:nvSpPr>
        <p:spPr>
          <a:xfrm>
            <a:off x="427063" y="1693000"/>
            <a:ext cx="2613900" cy="8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Computadora de abordo </a:t>
            </a:r>
            <a:r>
              <a:rPr lang="en-US" sz="1600" b="1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(camiones)</a:t>
            </a:r>
            <a:endParaRPr sz="1100" i="1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5" name="Google Shape;395;p23" descr="https://cdnb.20m.es/sites/93/2015/09/Gracias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90152" y="3364321"/>
            <a:ext cx="5721534" cy="359671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p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91739" y="5020635"/>
            <a:ext cx="3787011" cy="280977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p2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104076" y="5970110"/>
            <a:ext cx="1026792" cy="73761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98" name="Google Shape;398;p23"/>
          <p:cNvGraphicFramePr/>
          <p:nvPr/>
        </p:nvGraphicFramePr>
        <p:xfrm>
          <a:off x="426250" y="1093145"/>
          <a:ext cx="6646875" cy="1854200"/>
        </p:xfrm>
        <a:graphic>
          <a:graphicData uri="http://schemas.openxmlformats.org/drawingml/2006/table">
            <a:tbl>
              <a:tblPr>
                <a:noFill/>
                <a:tableStyleId>{4FE9782E-8586-4198-9A90-024704CF4138}</a:tableStyleId>
              </a:tblPr>
              <a:tblGrid>
                <a:gridCol w="2112200"/>
                <a:gridCol w="2766700"/>
                <a:gridCol w="1767975"/>
              </a:tblGrid>
              <a:tr h="2861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Erika </a:t>
                      </a:r>
                      <a:r>
                        <a:rPr lang="en-US" sz="1400" b="1" i="0" u="none" strike="noStrike" cap="none" dirty="0" err="1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Quispe</a:t>
                      </a:r>
                      <a:r>
                        <a:rPr lang="en-US" sz="1400" b="1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400" b="1" i="0" u="none" strike="noStrike" cap="none" dirty="0" err="1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Janampa</a:t>
                      </a:r>
                      <a:endParaRPr sz="2800" b="1" u="none" strike="noStrike" cap="none" dirty="0"/>
                    </a:p>
                  </a:txBody>
                  <a:tcPr marL="63500" marR="63500" marT="63500" marB="635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erikaquispejanampa@gmail.com</a:t>
                      </a:r>
                      <a:endParaRPr sz="2800" b="1" u="none" strike="noStrike" cap="none"/>
                    </a:p>
                  </a:txBody>
                  <a:tcPr marL="63500" marR="63500" marT="63500" marB="635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Peru</a:t>
                      </a:r>
                      <a:endParaRPr sz="2800" b="1" u="none" strike="noStrike" cap="none"/>
                    </a:p>
                  </a:txBody>
                  <a:tcPr marL="63500" marR="63500" marT="63500" marB="635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2861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Cristian Rodriguez</a:t>
                      </a:r>
                      <a:endParaRPr sz="2800" b="1" u="none" strike="noStrike" cap="none"/>
                    </a:p>
                  </a:txBody>
                  <a:tcPr marL="63500" marR="63500" marT="63500" marB="635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rodriguezcadr@gmail.com</a:t>
                      </a:r>
                      <a:endParaRPr sz="2800" b="1" u="none" strike="noStrike" cap="none" dirty="0"/>
                    </a:p>
                  </a:txBody>
                  <a:tcPr marL="63500" marR="63500" marT="63500" marB="635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La Calera</a:t>
                      </a:r>
                      <a:endParaRPr sz="2800" b="1" u="none" strike="noStrike" cap="none"/>
                    </a:p>
                  </a:txBody>
                  <a:tcPr marL="63500" marR="63500" marT="63500" marB="635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4016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Hugo Nieto</a:t>
                      </a:r>
                      <a:endParaRPr sz="2800" b="1" u="none" strike="noStrike" cap="none"/>
                    </a:p>
                  </a:txBody>
                  <a:tcPr marL="63500" marR="63500" marT="63500" marB="635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hugonit37@gmail.com</a:t>
                      </a:r>
                      <a:endParaRPr sz="2800" b="1" u="none" strike="noStrike" cap="none" dirty="0"/>
                    </a:p>
                  </a:txBody>
                  <a:tcPr marL="63500" marR="63500" marT="63500" marB="635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i="1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Cruz del Eje                   </a:t>
                      </a:r>
                      <a:endParaRPr sz="2800" b="1" i="1" u="none" strike="noStrike" cap="none"/>
                    </a:p>
                  </a:txBody>
                  <a:tcPr marL="63500" marR="63500" marT="63500" marB="635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2861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Fabrizio Vignati</a:t>
                      </a:r>
                      <a:endParaRPr sz="2800" b="1" u="none" strike="noStrike" cap="none"/>
                    </a:p>
                  </a:txBody>
                  <a:tcPr marL="63500" marR="63500" marT="63500" marB="635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FabriVignati@gmail.com</a:t>
                      </a:r>
                      <a:endParaRPr sz="2800" b="1" u="none" strike="noStrike" cap="none"/>
                    </a:p>
                  </a:txBody>
                  <a:tcPr marL="63500" marR="63500" marT="63500" marB="635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La Calera</a:t>
                      </a:r>
                      <a:endParaRPr sz="2800" b="1" u="none" strike="noStrike" cap="none"/>
                    </a:p>
                  </a:txBody>
                  <a:tcPr marL="63500" marR="63500" marT="63500" marB="635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2861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Luciano Báez</a:t>
                      </a:r>
                      <a:endParaRPr sz="2800" b="1" u="none" strike="noStrike" cap="none"/>
                    </a:p>
                  </a:txBody>
                  <a:tcPr marL="63500" marR="63500" marT="63500" marB="635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lucianobaez@gmail.com</a:t>
                      </a:r>
                      <a:endParaRPr sz="2800" b="1" u="none" strike="noStrike" cap="none"/>
                    </a:p>
                  </a:txBody>
                  <a:tcPr marL="63500" marR="63500" marT="63500" marB="635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1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Córdoba</a:t>
                      </a:r>
                      <a:endParaRPr sz="2800" b="1" u="none" strike="noStrike" cap="none"/>
                    </a:p>
                  </a:txBody>
                  <a:tcPr marL="63500" marR="63500" marT="63500" marB="635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sp>
        <p:nvSpPr>
          <p:cNvPr id="399" name="Google Shape;399;p23"/>
          <p:cNvSpPr txBox="1"/>
          <p:nvPr/>
        </p:nvSpPr>
        <p:spPr>
          <a:xfrm>
            <a:off x="426250" y="543697"/>
            <a:ext cx="5653273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 dirty="0" err="1">
                <a:solidFill>
                  <a:srgbClr val="395C6F"/>
                </a:solidFill>
                <a:latin typeface="Arial"/>
                <a:ea typeface="Arial"/>
                <a:cs typeface="Arial"/>
                <a:sym typeface="Arial"/>
              </a:rPr>
              <a:t>Grupo</a:t>
            </a:r>
            <a:r>
              <a:rPr lang="en-US" sz="2000" b="1" i="0" u="none" strike="noStrike" cap="none" dirty="0">
                <a:solidFill>
                  <a:srgbClr val="395C6F"/>
                </a:solidFill>
                <a:latin typeface="Arial"/>
                <a:ea typeface="Arial"/>
                <a:cs typeface="Arial"/>
                <a:sym typeface="Arial"/>
              </a:rPr>
              <a:t> virtual N° 8</a:t>
            </a:r>
            <a:endParaRPr sz="2000" b="1" i="0" u="none" strike="noStrike" cap="none" dirty="0">
              <a:solidFill>
                <a:srgbClr val="395C6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0" name="Google Shape;400;p2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728051" y="3977822"/>
            <a:ext cx="1960525" cy="1960525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p23"/>
          <p:cNvSpPr txBox="1"/>
          <p:nvPr/>
        </p:nvSpPr>
        <p:spPr>
          <a:xfrm>
            <a:off x="5996938" y="3773991"/>
            <a:ext cx="41736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 dirty="0">
                <a:solidFill>
                  <a:srgbClr val="395C6F"/>
                </a:solidFill>
                <a:latin typeface="Arial"/>
                <a:ea typeface="Arial"/>
                <a:cs typeface="Arial"/>
                <a:sym typeface="Arial"/>
              </a:rPr>
              <a:t>https://tinyurl.com/2qdjxda4</a:t>
            </a:r>
            <a:endParaRPr dirty="0"/>
          </a:p>
        </p:txBody>
      </p:sp>
      <p:pic>
        <p:nvPicPr>
          <p:cNvPr id="402" name="Google Shape;402;p23" descr="GitHub logo 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137259" y="4524195"/>
            <a:ext cx="590792" cy="53355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p23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8792871" y="0"/>
            <a:ext cx="3678865" cy="36788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9" grpId="0"/>
      <p:bldP spid="401" grpId="0"/>
    </p:bldLst>
  </p:timing>
</p:sld>
</file>

<file path=ppt/theme/theme1.xml><?xml version="1.0" encoding="utf-8"?>
<a:theme xmlns:a="http://schemas.openxmlformats.org/drawingml/2006/main" name="Custom Design">
  <a:themeElements>
    <a:clrScheme name="Sho-Template06">
      <a:dk1>
        <a:srgbClr val="000000"/>
      </a:dk1>
      <a:lt1>
        <a:srgbClr val="FFFFFF"/>
      </a:lt1>
      <a:dk2>
        <a:srgbClr val="3D4149"/>
      </a:dk2>
      <a:lt2>
        <a:srgbClr val="E7E6E6"/>
      </a:lt2>
      <a:accent1>
        <a:srgbClr val="403551"/>
      </a:accent1>
      <a:accent2>
        <a:srgbClr val="D0343C"/>
      </a:accent2>
      <a:accent3>
        <a:srgbClr val="F9BE75"/>
      </a:accent3>
      <a:accent4>
        <a:srgbClr val="8DB1C4"/>
      </a:accent4>
      <a:accent5>
        <a:srgbClr val="615474"/>
      </a:accent5>
      <a:accent6>
        <a:srgbClr val="E4625C"/>
      </a:accent6>
      <a:hlink>
        <a:srgbClr val="E4625C"/>
      </a:hlink>
      <a:folHlink>
        <a:srgbClr val="D0343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197</Words>
  <Application>Microsoft Office PowerPoint</Application>
  <PresentationFormat>Panorámica</PresentationFormat>
  <Paragraphs>69</Paragraphs>
  <Slides>8</Slides>
  <Notes>8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</vt:i4>
      </vt:variant>
    </vt:vector>
  </HeadingPairs>
  <TitlesOfParts>
    <vt:vector size="12" baseType="lpstr">
      <vt:lpstr>Calibri</vt:lpstr>
      <vt:lpstr>Gill Sans</vt:lpstr>
      <vt:lpstr>Arial</vt:lpstr>
      <vt:lpstr>Custom Design</vt:lpstr>
      <vt:lpstr>Gestión Inteligente de Residuos y Espacios.</vt:lpstr>
      <vt:lpstr>¿Por qué?</vt:lpstr>
      <vt:lpstr>                          Proyecto </vt:lpstr>
      <vt:lpstr>Procesos del proyecto</vt:lpstr>
      <vt:lpstr>Ecomoneda</vt:lpstr>
      <vt:lpstr>GIRE es un proyecto de Smart City</vt:lpstr>
      <vt:lpstr>Tecnología aplicada</vt:lpstr>
      <vt:lpstr>Presentación de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Gestión Inteligente de Residuos y Espacios.</dc:title>
  <dc:creator>showeet.com</dc:creator>
  <cp:lastModifiedBy>Luciano Báez</cp:lastModifiedBy>
  <cp:revision>1</cp:revision>
  <dcterms:created xsi:type="dcterms:W3CDTF">2011-05-09T14:18:21Z</dcterms:created>
  <dcterms:modified xsi:type="dcterms:W3CDTF">2021-02-14T14:06:46Z</dcterms:modified>
</cp:coreProperties>
</file>